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26" r:id="rId4"/>
    <p:sldMasterId id="2147483727" r:id="rId5"/>
    <p:sldMasterId id="214748372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oboto Medium"/>
      <p:regular r:id="rId38"/>
      <p:bold r:id="rId39"/>
      <p:italic r:id="rId40"/>
      <p:boldItalic r:id="rId41"/>
    </p:embeddedFont>
    <p:embeddedFont>
      <p:font typeface="Plus Jakarta Sans ExtraBold"/>
      <p:bold r:id="rId42"/>
      <p:boldItalic r:id="rId43"/>
    </p:embeddedFont>
    <p:embeddedFont>
      <p:font typeface="Roboto"/>
      <p:regular r:id="rId44"/>
      <p:bold r:id="rId45"/>
      <p:italic r:id="rId46"/>
      <p:boldItalic r:id="rId47"/>
    </p:embeddedFont>
    <p:embeddedFont>
      <p:font typeface="Plus Jakarta Sans"/>
      <p:regular r:id="rId48"/>
      <p:bold r:id="rId49"/>
      <p:italic r:id="rId50"/>
      <p:boldItalic r:id="rId51"/>
    </p:embeddedFont>
    <p:embeddedFont>
      <p:font typeface="Plus Jakarta Sans Medium"/>
      <p:regular r:id="rId52"/>
      <p:bold r:id="rId53"/>
      <p:italic r:id="rId54"/>
      <p:boldItalic r:id="rId55"/>
    </p:embeddedFont>
    <p:embeddedFont>
      <p:font typeface="Roboto Light"/>
      <p:regular r:id="rId56"/>
      <p:bold r:id="rId57"/>
      <p:italic r:id="rId58"/>
      <p:boldItalic r:id="rId59"/>
    </p:embeddedFont>
    <p:embeddedFont>
      <p:font typeface="DM Sans"/>
      <p:regular r:id="rId60"/>
      <p:bold r:id="rId61"/>
      <p:italic r:id="rId62"/>
      <p:boldItalic r:id="rId63"/>
    </p:embeddedFont>
    <p:embeddedFont>
      <p:font typeface="Nunito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51B741-6E22-4AE7-B1BB-801FAF889E1F}">
  <a:tblStyle styleId="{1651B741-6E22-4AE7-B1BB-801FAF889E1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30A43FE-B0B5-48BA-98E5-8BCD06941E8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BABC722-C94A-4378-A6B5-DEA828A7F4AA}"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italic.fntdata"/><Relationship Id="rId42" Type="http://schemas.openxmlformats.org/officeDocument/2006/relationships/font" Target="fonts/PlusJakartaSansExtraBold-bold.fntdata"/><Relationship Id="rId41" Type="http://schemas.openxmlformats.org/officeDocument/2006/relationships/font" Target="fonts/RobotoMedium-boldItalic.fntdata"/><Relationship Id="rId44" Type="http://schemas.openxmlformats.org/officeDocument/2006/relationships/font" Target="fonts/Roboto-regular.fntdata"/><Relationship Id="rId43" Type="http://schemas.openxmlformats.org/officeDocument/2006/relationships/font" Target="fonts/PlusJakartaSansExtraBold-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PlusJakartaSans-regular.fntdata"/><Relationship Id="rId47" Type="http://schemas.openxmlformats.org/officeDocument/2006/relationships/font" Target="fonts/Roboto-boldItalic.fntdata"/><Relationship Id="rId49" Type="http://schemas.openxmlformats.org/officeDocument/2006/relationships/font" Target="fonts/PlusJakarta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Medium-bold.fntdata"/><Relationship Id="rId38" Type="http://schemas.openxmlformats.org/officeDocument/2006/relationships/font" Target="fonts/RobotoMedium-regular.fntdata"/><Relationship Id="rId62" Type="http://schemas.openxmlformats.org/officeDocument/2006/relationships/font" Target="fonts/DMSans-italic.fntdata"/><Relationship Id="rId61" Type="http://schemas.openxmlformats.org/officeDocument/2006/relationships/font" Target="fonts/DMSans-bold.fntdata"/><Relationship Id="rId20" Type="http://schemas.openxmlformats.org/officeDocument/2006/relationships/slide" Target="slides/slide13.xml"/><Relationship Id="rId64" Type="http://schemas.openxmlformats.org/officeDocument/2006/relationships/font" Target="fonts/NunitoSans-regular.fntdata"/><Relationship Id="rId63" Type="http://schemas.openxmlformats.org/officeDocument/2006/relationships/font" Target="fonts/DMSans-boldItalic.fntdata"/><Relationship Id="rId22" Type="http://schemas.openxmlformats.org/officeDocument/2006/relationships/slide" Target="slides/slide15.xml"/><Relationship Id="rId66" Type="http://schemas.openxmlformats.org/officeDocument/2006/relationships/font" Target="fonts/NunitoSans-italic.fntdata"/><Relationship Id="rId21" Type="http://schemas.openxmlformats.org/officeDocument/2006/relationships/slide" Target="slides/slide14.xml"/><Relationship Id="rId65" Type="http://schemas.openxmlformats.org/officeDocument/2006/relationships/font" Target="fonts/NunitoSans-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NunitoSans-boldItalic.fntdata"/><Relationship Id="rId60" Type="http://schemas.openxmlformats.org/officeDocument/2006/relationships/font" Target="fonts/DMSans-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lusJakartaSans-boldItalic.fntdata"/><Relationship Id="rId50" Type="http://schemas.openxmlformats.org/officeDocument/2006/relationships/font" Target="fonts/PlusJakartaSans-italic.fntdata"/><Relationship Id="rId53" Type="http://schemas.openxmlformats.org/officeDocument/2006/relationships/font" Target="fonts/PlusJakartaSansMedium-bold.fntdata"/><Relationship Id="rId52" Type="http://schemas.openxmlformats.org/officeDocument/2006/relationships/font" Target="fonts/PlusJakartaSansMedium-regular.fntdata"/><Relationship Id="rId11" Type="http://schemas.openxmlformats.org/officeDocument/2006/relationships/slide" Target="slides/slide4.xml"/><Relationship Id="rId55" Type="http://schemas.openxmlformats.org/officeDocument/2006/relationships/font" Target="fonts/PlusJakartaSansMedium-boldItalic.fntdata"/><Relationship Id="rId10" Type="http://schemas.openxmlformats.org/officeDocument/2006/relationships/slide" Target="slides/slide3.xml"/><Relationship Id="rId54" Type="http://schemas.openxmlformats.org/officeDocument/2006/relationships/font" Target="fonts/PlusJakartaSansMedium-italic.fntdata"/><Relationship Id="rId13" Type="http://schemas.openxmlformats.org/officeDocument/2006/relationships/slide" Target="slides/slide6.xml"/><Relationship Id="rId57" Type="http://schemas.openxmlformats.org/officeDocument/2006/relationships/font" Target="fonts/RobotoLight-bold.fntdata"/><Relationship Id="rId12" Type="http://schemas.openxmlformats.org/officeDocument/2006/relationships/slide" Target="slides/slide5.xml"/><Relationship Id="rId56" Type="http://schemas.openxmlformats.org/officeDocument/2006/relationships/font" Target="fonts/RobotoLight-regular.fntdata"/><Relationship Id="rId15" Type="http://schemas.openxmlformats.org/officeDocument/2006/relationships/slide" Target="slides/slide8.xml"/><Relationship Id="rId59" Type="http://schemas.openxmlformats.org/officeDocument/2006/relationships/font" Target="fonts/RobotoLight-boldItalic.fntdata"/><Relationship Id="rId14" Type="http://schemas.openxmlformats.org/officeDocument/2006/relationships/slide" Target="slides/slide7.xml"/><Relationship Id="rId58" Type="http://schemas.openxmlformats.org/officeDocument/2006/relationships/font" Target="fonts/RobotoLight-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tomasjolmes?utm_content=creditCopyText&amp;utm_medium=referral&amp;utm_source=unsplash" TargetMode="External"/><Relationship Id="rId3" Type="http://schemas.openxmlformats.org/officeDocument/2006/relationships/hyperlink" Target="https://unsplash.com/@tomasjolmes?utm_content=creditCopyText&amp;utm_medium=referral&amp;utm_source=unsplash" TargetMode="External"/><Relationship Id="rId4" Type="http://schemas.openxmlformats.org/officeDocument/2006/relationships/hyperlink" Target="https://unsplash.com/photos/white-and-red-train-beside-building-at-daytime-PHyF2mCMei0?utm_content=creditCopyText&amp;utm_medium=referral&amp;utm_source=unsplash" TargetMode="External"/><Relationship Id="rId5" Type="http://schemas.openxmlformats.org/officeDocument/2006/relationships/hyperlink" Target="https://unsplash.com/photos/white-and-red-train-beside-building-at-daytime-PHyF2mCMei0?utm_content=creditCopyText&amp;utm_medium=referral&amp;utm_source=unsplash"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so2.com/library/conference/2017/11/wso2con-eu-2017-transforming-the-way-we-deliver-operational-technolog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28f5d67090_0_4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28f5d6709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2e04c636d4_0_2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2e04c636d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2e04c636d4_0_2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2e04c636d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28f5d67090_0_6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28f5d67090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2e04c636d4_0_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2e04c636d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1ae679ec3b_0_58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1ae679ec3b_0_5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53176be610_0_1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53176be610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53176be610_0_5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53176be610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53176be610_0_11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53176be610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2e04c636d4_0_10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2e04c636d4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5b83a85507_1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5b83a85507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6aa8f44662_1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36aa8f44662_1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SzPts val="1400"/>
              <a:buNone/>
            </a:pPr>
            <a:r>
              <a:t/>
            </a:r>
            <a:endParaRPr sz="1050">
              <a:solidFill>
                <a:srgbClr val="111111"/>
              </a:solidFill>
              <a:highlight>
                <a:srgbClr val="F5F5F5"/>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6aa8f44662_1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36aa8f44662_1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Photo by</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Tomas Anton Escobar</a:t>
            </a:r>
            <a:r>
              <a:rPr lang="en">
                <a:solidFill>
                  <a:schemeClr val="dk1"/>
                </a:solidFill>
              </a:rPr>
              <a:t> on</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Unsplash</a:t>
            </a:r>
            <a:endParaRPr sz="1050">
              <a:solidFill>
                <a:srgbClr val="111111"/>
              </a:solidFill>
              <a:highlight>
                <a:srgbClr val="F5F5F5"/>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6aa8f44662_1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36aa8f44662_1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SzPts val="1400"/>
              <a:buNone/>
            </a:pPr>
            <a:r>
              <a:t/>
            </a:r>
            <a:endParaRPr sz="1050">
              <a:solidFill>
                <a:srgbClr val="111111"/>
              </a:solidFill>
              <a:highlight>
                <a:srgbClr val="F5F5F5"/>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1ae679ec3b_0_58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1ae679ec3b_0_5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1ae679ec3b_0_58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1ae679ec3b_0_5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1ae679ec3b_0_56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1ae679ec3b_0_5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1ae679ec3b_0_58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1ae679ec3b_0_5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1ae679ec3b_0_56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1ae679ec3b_0_5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6aa8f44662_2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36aa8f44662_2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SzPts val="1400"/>
              <a:buNone/>
            </a:pPr>
            <a:r>
              <a:t/>
            </a:r>
            <a:endParaRPr sz="1050">
              <a:solidFill>
                <a:srgbClr val="111111"/>
              </a:solidFill>
              <a:highlight>
                <a:srgbClr val="F5F5F5"/>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6aa8f44662_2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36aa8f44662_2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Transport for London (TfL) keeps 8 million people moving around the metropolis with the help of WSO2. London’s new road management system relies on WSO2’s API management, integration, identity and access management, and analytics products for the intelligent work needed. These products are deployed on a private cloud managed by WSO2.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starting point – LondonWorks, a registry of all road works and street related events, both planned and current, in the Greater London area. LondonWorks is used to assess road networks, coordinate the various road works to minimize congestion and for inspection, compliance, and monitoring. Maps and forms of type data have been integrated to allow entry of incidents into the system and their identification on the map.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TfL is now in a position to gain better insights using WSO2, which will help them in improving commuter experiences.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u="sng">
                <a:solidFill>
                  <a:schemeClr val="dk1"/>
                </a:solidFill>
                <a:hlinkClick r:id="rId2">
                  <a:extLst>
                    <a:ext uri="{A12FA001-AC4F-418D-AE19-62706E023703}">
                      <ahyp:hlinkClr val="tx"/>
                    </a:ext>
                  </a:extLst>
                </a:hlinkClick>
              </a:rPr>
              <a:t>https://wso2.com/library/conference/2017/11/wso2con-eu-2017-transforming-the-way-we-deliver-operational-technology/</a:t>
            </a:r>
            <a:endParaRPr sz="1050">
              <a:solidFill>
                <a:srgbClr val="111111"/>
              </a:solidFill>
              <a:highlight>
                <a:srgbClr val="F5F5F5"/>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1ae679ec3b_0_57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1ae679ec3b_0_5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6aa8f44662_2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36aa8f44662_2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500"/>
              </a:spcBef>
              <a:spcAft>
                <a:spcPts val="0"/>
              </a:spcAft>
              <a:buSzPts val="1400"/>
              <a:buNone/>
            </a:pPr>
            <a:r>
              <a:t/>
            </a:r>
            <a:endParaRPr sz="1050">
              <a:solidFill>
                <a:srgbClr val="111111"/>
              </a:solidFill>
              <a:highlight>
                <a:srgbClr val="F5F5F5"/>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28f5d6709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28f5d6709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28f5d67090_0_4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28f5d6709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2e04c636d4_0_2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2e04c636d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Plus Jakarta Sans"/>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28f5d67090_0_4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28f5d67090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2e04c636d4_0_2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2e04c636d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28f5d67090_0_4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28f5d67090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linkedin.com/company/wso2/" TargetMode="External"/><Relationship Id="rId3" Type="http://schemas.openxmlformats.org/officeDocument/2006/relationships/image" Target="../media/image12.png"/><Relationship Id="rId4" Type="http://schemas.openxmlformats.org/officeDocument/2006/relationships/hyperlink" Target="https://www.youtube.com/user/WSO2TechFlicks?sub_confirmation=1" TargetMode="External"/><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hyperlink" Target="https://www.facebook.com/WSO2Inc" TargetMode="External"/><Relationship Id="rId7" Type="http://schemas.openxmlformats.org/officeDocument/2006/relationships/image" Target="../media/image2.png"/><Relationship Id="rId8" Type="http://schemas.openxmlformats.org/officeDocument/2006/relationships/hyperlink" Target="https://twitter.com/wso2"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linkedin.com/company/wso2/" TargetMode="External"/><Relationship Id="rId3" Type="http://schemas.openxmlformats.org/officeDocument/2006/relationships/image" Target="../media/image12.png"/><Relationship Id="rId4" Type="http://schemas.openxmlformats.org/officeDocument/2006/relationships/hyperlink" Target="https://twitter.com/wso2" TargetMode="External"/><Relationship Id="rId9"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hyperlink" Target="https://www.youtube.com/user/WSO2TechFlicks?sub_confirmation=1" TargetMode="External"/><Relationship Id="rId7" Type="http://schemas.openxmlformats.org/officeDocument/2006/relationships/image" Target="../media/image9.png"/><Relationship Id="rId8" Type="http://schemas.openxmlformats.org/officeDocument/2006/relationships/hyperlink" Target="https://www.facebook.com/WSO2Inc"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linkedin.com/company/wso2/" TargetMode="External"/><Relationship Id="rId3" Type="http://schemas.openxmlformats.org/officeDocument/2006/relationships/image" Target="../media/image12.png"/><Relationship Id="rId4" Type="http://schemas.openxmlformats.org/officeDocument/2006/relationships/hyperlink" Target="https://www.youtube.com/user/WSO2TechFlicks?sub_confirmation=1" TargetMode="External"/><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hyperlink" Target="https://www.facebook.com/WSO2Inc" TargetMode="External"/><Relationship Id="rId7" Type="http://schemas.openxmlformats.org/officeDocument/2006/relationships/image" Target="../media/image2.png"/><Relationship Id="rId8" Type="http://schemas.openxmlformats.org/officeDocument/2006/relationships/hyperlink" Target="https://twitter.com/wso2"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072825" y="2003900"/>
            <a:ext cx="7321800" cy="1159800"/>
          </a:xfrm>
          <a:prstGeom prst="rect">
            <a:avLst/>
          </a:prstGeom>
        </p:spPr>
        <p:txBody>
          <a:bodyPr anchorCtr="0" anchor="b" bIns="91425" lIns="0" spcFirstLastPara="1" rIns="91425" wrap="square" tIns="91425">
            <a:noAutofit/>
          </a:bodyPr>
          <a:lstStyle>
            <a:lvl1pPr lvl="0"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p:txBody>
      </p:sp>
      <p:cxnSp>
        <p:nvCxnSpPr>
          <p:cNvPr id="10" name="Google Shape;10;p2"/>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pic>
        <p:nvPicPr>
          <p:cNvPr id="11" name="Google Shape;11;p2"/>
          <p:cNvPicPr preferRelativeResize="0"/>
          <p:nvPr/>
        </p:nvPicPr>
        <p:blipFill>
          <a:blip r:embed="rId2">
            <a:alphaModFix/>
          </a:blip>
          <a:stretch>
            <a:fillRect/>
          </a:stretch>
        </p:blipFill>
        <p:spPr>
          <a:xfrm>
            <a:off x="1117950" y="794325"/>
            <a:ext cx="784800" cy="308245"/>
          </a:xfrm>
          <a:prstGeom prst="rect">
            <a:avLst/>
          </a:prstGeom>
          <a:noFill/>
          <a:ln>
            <a:noFill/>
          </a:ln>
        </p:spPr>
      </p:pic>
      <p:cxnSp>
        <p:nvCxnSpPr>
          <p:cNvPr id="12" name="Google Shape;12;p2"/>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13" name="Google Shape;13;p2"/>
          <p:cNvSpPr txBox="1"/>
          <p:nvPr>
            <p:ph idx="1" type="subTitle"/>
          </p:nvPr>
        </p:nvSpPr>
        <p:spPr>
          <a:xfrm>
            <a:off x="1726475" y="3693550"/>
            <a:ext cx="4197000" cy="222600"/>
          </a:xfrm>
          <a:prstGeom prst="rect">
            <a:avLst/>
          </a:prstGeom>
        </p:spPr>
        <p:txBody>
          <a:bodyPr anchorCtr="0" anchor="ctr" bIns="91425" lIns="0" spcFirstLastPara="1" rIns="91425" wrap="square" tIns="91425">
            <a:noAutofit/>
          </a:bodyPr>
          <a:lstStyle>
            <a:lvl1pPr lvl="0">
              <a:spcBef>
                <a:spcPts val="600"/>
              </a:spcBef>
              <a:spcAft>
                <a:spcPts val="0"/>
              </a:spcAft>
              <a:buNone/>
              <a:defRPr sz="900">
                <a:solidFill>
                  <a:schemeClr val="accent3"/>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14" name="Google Shape;14;p2"/>
          <p:cNvSpPr/>
          <p:nvPr/>
        </p:nvSpPr>
        <p:spPr>
          <a:xfrm>
            <a:off x="1141900" y="3403350"/>
            <a:ext cx="546300" cy="546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1335133" y="3578701"/>
            <a:ext cx="226200" cy="195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cxnSp>
        <p:nvCxnSpPr>
          <p:cNvPr id="77" name="Google Shape;77;p11"/>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78" name="Google Shape;78;p11"/>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79" name="Google Shape;79;p11"/>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txBox="1"/>
          <p:nvPr>
            <p:ph type="title"/>
          </p:nvPr>
        </p:nvSpPr>
        <p:spPr>
          <a:xfrm>
            <a:off x="705825" y="380525"/>
            <a:ext cx="7783800" cy="435600"/>
          </a:xfrm>
          <a:prstGeom prst="rect">
            <a:avLst/>
          </a:prstGeom>
        </p:spPr>
        <p:txBody>
          <a:bodyPr anchorCtr="0" anchor="ctr" bIns="91425" lIns="0" spcFirstLastPara="1" rIns="91425" wrap="square" tIns="91425">
            <a:noAutofit/>
          </a:bodyPr>
          <a:lstStyle>
            <a:lvl1pPr lvl="0" rtl="0">
              <a:spcBef>
                <a:spcPts val="0"/>
              </a:spcBef>
              <a:spcAft>
                <a:spcPts val="0"/>
              </a:spcAft>
              <a:buSzPts val="2000"/>
              <a:buNone/>
              <a:defRPr sz="2000">
                <a:highlight>
                  <a:srgbClr val="FFFFFF"/>
                </a:highlight>
              </a:defRPr>
            </a:lvl1pPr>
            <a:lvl2pPr lvl="1" rtl="0">
              <a:spcBef>
                <a:spcPts val="0"/>
              </a:spcBef>
              <a:spcAft>
                <a:spcPts val="0"/>
              </a:spcAft>
              <a:buSzPts val="2000"/>
              <a:buNone/>
              <a:defRPr sz="2000">
                <a:highlight>
                  <a:srgbClr val="FFFFFF"/>
                </a:highlight>
              </a:defRPr>
            </a:lvl2pPr>
            <a:lvl3pPr lvl="2" rtl="0">
              <a:spcBef>
                <a:spcPts val="0"/>
              </a:spcBef>
              <a:spcAft>
                <a:spcPts val="0"/>
              </a:spcAft>
              <a:buSzPts val="2000"/>
              <a:buNone/>
              <a:defRPr sz="2000">
                <a:highlight>
                  <a:srgbClr val="FFFFFF"/>
                </a:highlight>
              </a:defRPr>
            </a:lvl3pPr>
            <a:lvl4pPr lvl="3" rtl="0">
              <a:spcBef>
                <a:spcPts val="0"/>
              </a:spcBef>
              <a:spcAft>
                <a:spcPts val="0"/>
              </a:spcAft>
              <a:buSzPts val="2000"/>
              <a:buNone/>
              <a:defRPr sz="2000">
                <a:highlight>
                  <a:srgbClr val="FFFFFF"/>
                </a:highlight>
              </a:defRPr>
            </a:lvl4pPr>
            <a:lvl5pPr lvl="4" rtl="0">
              <a:spcBef>
                <a:spcPts val="0"/>
              </a:spcBef>
              <a:spcAft>
                <a:spcPts val="0"/>
              </a:spcAft>
              <a:buSzPts val="2000"/>
              <a:buNone/>
              <a:defRPr sz="2000">
                <a:highlight>
                  <a:srgbClr val="FFFFFF"/>
                </a:highlight>
              </a:defRPr>
            </a:lvl5pPr>
            <a:lvl6pPr lvl="5" rtl="0">
              <a:spcBef>
                <a:spcPts val="0"/>
              </a:spcBef>
              <a:spcAft>
                <a:spcPts val="0"/>
              </a:spcAft>
              <a:buSzPts val="2000"/>
              <a:buNone/>
              <a:defRPr sz="2000">
                <a:highlight>
                  <a:srgbClr val="FFFFFF"/>
                </a:highlight>
              </a:defRPr>
            </a:lvl6pPr>
            <a:lvl7pPr lvl="6" rtl="0">
              <a:spcBef>
                <a:spcPts val="0"/>
              </a:spcBef>
              <a:spcAft>
                <a:spcPts val="0"/>
              </a:spcAft>
              <a:buSzPts val="2000"/>
              <a:buNone/>
              <a:defRPr sz="2000">
                <a:highlight>
                  <a:srgbClr val="FFFFFF"/>
                </a:highlight>
              </a:defRPr>
            </a:lvl7pPr>
            <a:lvl8pPr lvl="7" rtl="0">
              <a:spcBef>
                <a:spcPts val="0"/>
              </a:spcBef>
              <a:spcAft>
                <a:spcPts val="0"/>
              </a:spcAft>
              <a:buSzPts val="2000"/>
              <a:buNone/>
              <a:defRPr sz="2000">
                <a:highlight>
                  <a:srgbClr val="FFFFFF"/>
                </a:highlight>
              </a:defRPr>
            </a:lvl8pPr>
            <a:lvl9pPr lvl="8" rtl="0">
              <a:spcBef>
                <a:spcPts val="0"/>
              </a:spcBef>
              <a:spcAft>
                <a:spcPts val="0"/>
              </a:spcAft>
              <a:buSzPts val="2000"/>
              <a:buNone/>
              <a:defRPr sz="2000">
                <a:highlight>
                  <a:srgbClr val="FFFFFF"/>
                </a:highlight>
              </a:defRPr>
            </a:lvl9pPr>
          </a:lstStyle>
          <a:p/>
        </p:txBody>
      </p:sp>
      <p:sp>
        <p:nvSpPr>
          <p:cNvPr id="81" name="Google Shape;81;p11"/>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rtl="0" algn="ctr">
              <a:buNone/>
              <a:defRPr sz="700">
                <a:solidFill>
                  <a:schemeClr val="dk2"/>
                </a:solidFill>
                <a:latin typeface="Plus Jakarta Sans"/>
                <a:ea typeface="Plus Jakarta Sans"/>
                <a:cs typeface="Plus Jakarta Sans"/>
                <a:sym typeface="Plus Jakarta Sans"/>
              </a:defRPr>
            </a:lvl1pPr>
            <a:lvl2pPr lvl="1" rtl="0" algn="ctr">
              <a:buNone/>
              <a:defRPr sz="700">
                <a:solidFill>
                  <a:schemeClr val="dk2"/>
                </a:solidFill>
                <a:latin typeface="Plus Jakarta Sans"/>
                <a:ea typeface="Plus Jakarta Sans"/>
                <a:cs typeface="Plus Jakarta Sans"/>
                <a:sym typeface="Plus Jakarta Sans"/>
              </a:defRPr>
            </a:lvl2pPr>
            <a:lvl3pPr lvl="2" rtl="0" algn="ctr">
              <a:buNone/>
              <a:defRPr sz="700">
                <a:solidFill>
                  <a:schemeClr val="dk2"/>
                </a:solidFill>
                <a:latin typeface="Plus Jakarta Sans"/>
                <a:ea typeface="Plus Jakarta Sans"/>
                <a:cs typeface="Plus Jakarta Sans"/>
                <a:sym typeface="Plus Jakarta Sans"/>
              </a:defRPr>
            </a:lvl3pPr>
            <a:lvl4pPr lvl="3" rtl="0" algn="ctr">
              <a:buNone/>
              <a:defRPr sz="700">
                <a:solidFill>
                  <a:schemeClr val="dk2"/>
                </a:solidFill>
                <a:latin typeface="Plus Jakarta Sans"/>
                <a:ea typeface="Plus Jakarta Sans"/>
                <a:cs typeface="Plus Jakarta Sans"/>
                <a:sym typeface="Plus Jakarta Sans"/>
              </a:defRPr>
            </a:lvl4pPr>
            <a:lvl5pPr lvl="4" rtl="0" algn="ctr">
              <a:buNone/>
              <a:defRPr sz="700">
                <a:solidFill>
                  <a:schemeClr val="dk2"/>
                </a:solidFill>
                <a:latin typeface="Plus Jakarta Sans"/>
                <a:ea typeface="Plus Jakarta Sans"/>
                <a:cs typeface="Plus Jakarta Sans"/>
                <a:sym typeface="Plus Jakarta Sans"/>
              </a:defRPr>
            </a:lvl5pPr>
            <a:lvl6pPr lvl="5" rtl="0" algn="ctr">
              <a:buNone/>
              <a:defRPr sz="700">
                <a:solidFill>
                  <a:schemeClr val="dk2"/>
                </a:solidFill>
                <a:latin typeface="Plus Jakarta Sans"/>
                <a:ea typeface="Plus Jakarta Sans"/>
                <a:cs typeface="Plus Jakarta Sans"/>
                <a:sym typeface="Plus Jakarta Sans"/>
              </a:defRPr>
            </a:lvl6pPr>
            <a:lvl7pPr lvl="6" rtl="0" algn="ctr">
              <a:buNone/>
              <a:defRPr sz="700">
                <a:solidFill>
                  <a:schemeClr val="dk2"/>
                </a:solidFill>
                <a:latin typeface="Plus Jakarta Sans"/>
                <a:ea typeface="Plus Jakarta Sans"/>
                <a:cs typeface="Plus Jakarta Sans"/>
                <a:sym typeface="Plus Jakarta Sans"/>
              </a:defRPr>
            </a:lvl7pPr>
            <a:lvl8pPr lvl="7" rtl="0" algn="ctr">
              <a:buNone/>
              <a:defRPr sz="700">
                <a:solidFill>
                  <a:schemeClr val="dk2"/>
                </a:solidFill>
                <a:latin typeface="Plus Jakarta Sans"/>
                <a:ea typeface="Plus Jakarta Sans"/>
                <a:cs typeface="Plus Jakarta Sans"/>
                <a:sym typeface="Plus Jakarta Sans"/>
              </a:defRPr>
            </a:lvl8pPr>
            <a:lvl9pPr lvl="8" rtl="0"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
  <p:cSld name="BLANK_1">
    <p:spTree>
      <p:nvGrpSpPr>
        <p:cNvPr id="83" name="Shape 83"/>
        <p:cNvGrpSpPr/>
        <p:nvPr/>
      </p:nvGrpSpPr>
      <p:grpSpPr>
        <a:xfrm>
          <a:off x="0" y="0"/>
          <a:ext cx="0" cy="0"/>
          <a:chOff x="0" y="0"/>
          <a:chExt cx="0" cy="0"/>
        </a:xfrm>
      </p:grpSpPr>
      <p:cxnSp>
        <p:nvCxnSpPr>
          <p:cNvPr id="84" name="Google Shape;84;p12"/>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85" name="Google Shape;85;p12"/>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2"/>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87" name="Google Shape;87;p12"/>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2"/>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rtl="0" algn="ctr">
              <a:buNone/>
              <a:defRPr sz="700">
                <a:solidFill>
                  <a:schemeClr val="dk2"/>
                </a:solidFill>
                <a:latin typeface="Plus Jakarta Sans"/>
                <a:ea typeface="Plus Jakarta Sans"/>
                <a:cs typeface="Plus Jakarta Sans"/>
                <a:sym typeface="Plus Jakarta Sans"/>
              </a:defRPr>
            </a:lvl1pPr>
            <a:lvl2pPr lvl="1" rtl="0" algn="ctr">
              <a:buNone/>
              <a:defRPr sz="700">
                <a:solidFill>
                  <a:schemeClr val="dk2"/>
                </a:solidFill>
                <a:latin typeface="Plus Jakarta Sans"/>
                <a:ea typeface="Plus Jakarta Sans"/>
                <a:cs typeface="Plus Jakarta Sans"/>
                <a:sym typeface="Plus Jakarta Sans"/>
              </a:defRPr>
            </a:lvl2pPr>
            <a:lvl3pPr lvl="2" rtl="0" algn="ctr">
              <a:buNone/>
              <a:defRPr sz="700">
                <a:solidFill>
                  <a:schemeClr val="dk2"/>
                </a:solidFill>
                <a:latin typeface="Plus Jakarta Sans"/>
                <a:ea typeface="Plus Jakarta Sans"/>
                <a:cs typeface="Plus Jakarta Sans"/>
                <a:sym typeface="Plus Jakarta Sans"/>
              </a:defRPr>
            </a:lvl3pPr>
            <a:lvl4pPr lvl="3" rtl="0" algn="ctr">
              <a:buNone/>
              <a:defRPr sz="700">
                <a:solidFill>
                  <a:schemeClr val="dk2"/>
                </a:solidFill>
                <a:latin typeface="Plus Jakarta Sans"/>
                <a:ea typeface="Plus Jakarta Sans"/>
                <a:cs typeface="Plus Jakarta Sans"/>
                <a:sym typeface="Plus Jakarta Sans"/>
              </a:defRPr>
            </a:lvl4pPr>
            <a:lvl5pPr lvl="4" rtl="0" algn="ctr">
              <a:buNone/>
              <a:defRPr sz="700">
                <a:solidFill>
                  <a:schemeClr val="dk2"/>
                </a:solidFill>
                <a:latin typeface="Plus Jakarta Sans"/>
                <a:ea typeface="Plus Jakarta Sans"/>
                <a:cs typeface="Plus Jakarta Sans"/>
                <a:sym typeface="Plus Jakarta Sans"/>
              </a:defRPr>
            </a:lvl5pPr>
            <a:lvl6pPr lvl="5" rtl="0" algn="ctr">
              <a:buNone/>
              <a:defRPr sz="700">
                <a:solidFill>
                  <a:schemeClr val="dk2"/>
                </a:solidFill>
                <a:latin typeface="Plus Jakarta Sans"/>
                <a:ea typeface="Plus Jakarta Sans"/>
                <a:cs typeface="Plus Jakarta Sans"/>
                <a:sym typeface="Plus Jakarta Sans"/>
              </a:defRPr>
            </a:lvl6pPr>
            <a:lvl7pPr lvl="6" rtl="0" algn="ctr">
              <a:buNone/>
              <a:defRPr sz="700">
                <a:solidFill>
                  <a:schemeClr val="dk2"/>
                </a:solidFill>
                <a:latin typeface="Plus Jakarta Sans"/>
                <a:ea typeface="Plus Jakarta Sans"/>
                <a:cs typeface="Plus Jakarta Sans"/>
                <a:sym typeface="Plus Jakarta Sans"/>
              </a:defRPr>
            </a:lvl7pPr>
            <a:lvl8pPr lvl="7" rtl="0" algn="ctr">
              <a:buNone/>
              <a:defRPr sz="700">
                <a:solidFill>
                  <a:schemeClr val="dk2"/>
                </a:solidFill>
                <a:latin typeface="Plus Jakarta Sans"/>
                <a:ea typeface="Plus Jakarta Sans"/>
                <a:cs typeface="Plus Jakarta Sans"/>
                <a:sym typeface="Plus Jakarta Sans"/>
              </a:defRPr>
            </a:lvl8pPr>
            <a:lvl9pPr lvl="8" rtl="0"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Dark Grey )">
  <p:cSld name="BLANK_1_1">
    <p:bg>
      <p:bgPr>
        <a:solidFill>
          <a:schemeClr val="lt1"/>
        </a:solidFill>
      </p:bgPr>
    </p:bg>
    <p:spTree>
      <p:nvGrpSpPr>
        <p:cNvPr id="89" name="Shape 89"/>
        <p:cNvGrpSpPr/>
        <p:nvPr/>
      </p:nvGrpSpPr>
      <p:grpSpPr>
        <a:xfrm>
          <a:off x="0" y="0"/>
          <a:ext cx="0" cy="0"/>
          <a:chOff x="0" y="0"/>
          <a:chExt cx="0" cy="0"/>
        </a:xfrm>
      </p:grpSpPr>
      <p:cxnSp>
        <p:nvCxnSpPr>
          <p:cNvPr id="90" name="Google Shape;90;p1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91" name="Google Shape;91;p13"/>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13"/>
          <p:cNvCxnSpPr/>
          <p:nvPr/>
        </p:nvCxnSpPr>
        <p:spPr>
          <a:xfrm>
            <a:off x="8663800" y="4962200"/>
            <a:ext cx="513300" cy="0"/>
          </a:xfrm>
          <a:prstGeom prst="straightConnector1">
            <a:avLst/>
          </a:prstGeom>
          <a:noFill/>
          <a:ln cap="flat" cmpd="sng" w="76200">
            <a:solidFill>
              <a:srgbClr val="999999"/>
            </a:solidFill>
            <a:prstDash val="solid"/>
            <a:round/>
            <a:headEnd len="med" w="med" type="none"/>
            <a:tailEnd len="med" w="med" type="none"/>
          </a:ln>
        </p:spPr>
      </p:cxnSp>
      <p:sp>
        <p:nvSpPr>
          <p:cNvPr id="93" name="Google Shape;93;p13"/>
          <p:cNvSpPr/>
          <p:nvPr/>
        </p:nvSpPr>
        <p:spPr>
          <a:xfrm>
            <a:off x="8812922" y="4862625"/>
            <a:ext cx="199200" cy="199200"/>
          </a:xfrm>
          <a:prstGeom prst="ellipse">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rtl="0" algn="ctr">
              <a:buNone/>
              <a:defRPr sz="700">
                <a:solidFill>
                  <a:srgbClr val="CCCCCC"/>
                </a:solidFill>
                <a:latin typeface="Plus Jakarta Sans"/>
                <a:ea typeface="Plus Jakarta Sans"/>
                <a:cs typeface="Plus Jakarta Sans"/>
                <a:sym typeface="Plus Jakarta Sans"/>
              </a:defRPr>
            </a:lvl1pPr>
            <a:lvl2pPr lvl="1" rtl="0" algn="ctr">
              <a:buNone/>
              <a:defRPr sz="700">
                <a:solidFill>
                  <a:srgbClr val="CCCCCC"/>
                </a:solidFill>
                <a:latin typeface="Plus Jakarta Sans"/>
                <a:ea typeface="Plus Jakarta Sans"/>
                <a:cs typeface="Plus Jakarta Sans"/>
                <a:sym typeface="Plus Jakarta Sans"/>
              </a:defRPr>
            </a:lvl2pPr>
            <a:lvl3pPr lvl="2" rtl="0" algn="ctr">
              <a:buNone/>
              <a:defRPr sz="700">
                <a:solidFill>
                  <a:srgbClr val="CCCCCC"/>
                </a:solidFill>
                <a:latin typeface="Plus Jakarta Sans"/>
                <a:ea typeface="Plus Jakarta Sans"/>
                <a:cs typeface="Plus Jakarta Sans"/>
                <a:sym typeface="Plus Jakarta Sans"/>
              </a:defRPr>
            </a:lvl3pPr>
            <a:lvl4pPr lvl="3" rtl="0" algn="ctr">
              <a:buNone/>
              <a:defRPr sz="700">
                <a:solidFill>
                  <a:srgbClr val="CCCCCC"/>
                </a:solidFill>
                <a:latin typeface="Plus Jakarta Sans"/>
                <a:ea typeface="Plus Jakarta Sans"/>
                <a:cs typeface="Plus Jakarta Sans"/>
                <a:sym typeface="Plus Jakarta Sans"/>
              </a:defRPr>
            </a:lvl4pPr>
            <a:lvl5pPr lvl="4" rtl="0" algn="ctr">
              <a:buNone/>
              <a:defRPr sz="700">
                <a:solidFill>
                  <a:srgbClr val="CCCCCC"/>
                </a:solidFill>
                <a:latin typeface="Plus Jakarta Sans"/>
                <a:ea typeface="Plus Jakarta Sans"/>
                <a:cs typeface="Plus Jakarta Sans"/>
                <a:sym typeface="Plus Jakarta Sans"/>
              </a:defRPr>
            </a:lvl5pPr>
            <a:lvl6pPr lvl="5" rtl="0" algn="ctr">
              <a:buNone/>
              <a:defRPr sz="700">
                <a:solidFill>
                  <a:srgbClr val="CCCCCC"/>
                </a:solidFill>
                <a:latin typeface="Plus Jakarta Sans"/>
                <a:ea typeface="Plus Jakarta Sans"/>
                <a:cs typeface="Plus Jakarta Sans"/>
                <a:sym typeface="Plus Jakarta Sans"/>
              </a:defRPr>
            </a:lvl6pPr>
            <a:lvl7pPr lvl="6" rtl="0" algn="ctr">
              <a:buNone/>
              <a:defRPr sz="700">
                <a:solidFill>
                  <a:srgbClr val="CCCCCC"/>
                </a:solidFill>
                <a:latin typeface="Plus Jakarta Sans"/>
                <a:ea typeface="Plus Jakarta Sans"/>
                <a:cs typeface="Plus Jakarta Sans"/>
                <a:sym typeface="Plus Jakarta Sans"/>
              </a:defRPr>
            </a:lvl7pPr>
            <a:lvl8pPr lvl="7" rtl="0" algn="ctr">
              <a:buNone/>
              <a:defRPr sz="700">
                <a:solidFill>
                  <a:srgbClr val="CCCCCC"/>
                </a:solidFill>
                <a:latin typeface="Plus Jakarta Sans"/>
                <a:ea typeface="Plus Jakarta Sans"/>
                <a:cs typeface="Plus Jakarta Sans"/>
                <a:sym typeface="Plus Jakarta Sans"/>
              </a:defRPr>
            </a:lvl8pPr>
            <a:lvl9pPr lvl="8" rtl="0" algn="ctr">
              <a:buNone/>
              <a:defRPr sz="700">
                <a:solidFill>
                  <a:srgbClr val="CCCCCC"/>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Yellow )">
  <p:cSld name="BLANK_1_1_1">
    <p:bg>
      <p:bgPr>
        <a:solidFill>
          <a:srgbClr val="E9EDEE"/>
        </a:solidFill>
      </p:bgPr>
    </p:bg>
    <p:spTree>
      <p:nvGrpSpPr>
        <p:cNvPr id="95" name="Shape 95"/>
        <p:cNvGrpSpPr/>
        <p:nvPr/>
      </p:nvGrpSpPr>
      <p:grpSpPr>
        <a:xfrm>
          <a:off x="0" y="0"/>
          <a:ext cx="0" cy="0"/>
          <a:chOff x="0" y="0"/>
          <a:chExt cx="0" cy="0"/>
        </a:xfrm>
      </p:grpSpPr>
      <p:cxnSp>
        <p:nvCxnSpPr>
          <p:cNvPr id="96" name="Google Shape;96;p14"/>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97" name="Google Shape;97;p14"/>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 name="Google Shape;98;p14"/>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99" name="Google Shape;99;p14"/>
          <p:cNvSpPr/>
          <p:nvPr/>
        </p:nvSpPr>
        <p:spPr>
          <a:xfrm>
            <a:off x="8812922" y="4862625"/>
            <a:ext cx="199200" cy="199200"/>
          </a:xfrm>
          <a:prstGeom prst="ellipse">
            <a:avLst/>
          </a:prstGeom>
          <a:solidFill>
            <a:schemeClr val="accent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rtl="0" algn="ctr">
              <a:buNone/>
              <a:defRPr sz="700">
                <a:solidFill>
                  <a:schemeClr val="dk2"/>
                </a:solidFill>
                <a:latin typeface="Plus Jakarta Sans"/>
                <a:ea typeface="Plus Jakarta Sans"/>
                <a:cs typeface="Plus Jakarta Sans"/>
                <a:sym typeface="Plus Jakarta Sans"/>
              </a:defRPr>
            </a:lvl1pPr>
            <a:lvl2pPr lvl="1" rtl="0" algn="ctr">
              <a:buNone/>
              <a:defRPr sz="700">
                <a:solidFill>
                  <a:schemeClr val="dk2"/>
                </a:solidFill>
                <a:latin typeface="Plus Jakarta Sans"/>
                <a:ea typeface="Plus Jakarta Sans"/>
                <a:cs typeface="Plus Jakarta Sans"/>
                <a:sym typeface="Plus Jakarta Sans"/>
              </a:defRPr>
            </a:lvl2pPr>
            <a:lvl3pPr lvl="2" rtl="0" algn="ctr">
              <a:buNone/>
              <a:defRPr sz="700">
                <a:solidFill>
                  <a:schemeClr val="dk2"/>
                </a:solidFill>
                <a:latin typeface="Plus Jakarta Sans"/>
                <a:ea typeface="Plus Jakarta Sans"/>
                <a:cs typeface="Plus Jakarta Sans"/>
                <a:sym typeface="Plus Jakarta Sans"/>
              </a:defRPr>
            </a:lvl3pPr>
            <a:lvl4pPr lvl="3" rtl="0" algn="ctr">
              <a:buNone/>
              <a:defRPr sz="700">
                <a:solidFill>
                  <a:schemeClr val="dk2"/>
                </a:solidFill>
                <a:latin typeface="Plus Jakarta Sans"/>
                <a:ea typeface="Plus Jakarta Sans"/>
                <a:cs typeface="Plus Jakarta Sans"/>
                <a:sym typeface="Plus Jakarta Sans"/>
              </a:defRPr>
            </a:lvl4pPr>
            <a:lvl5pPr lvl="4" rtl="0" algn="ctr">
              <a:buNone/>
              <a:defRPr sz="700">
                <a:solidFill>
                  <a:schemeClr val="dk2"/>
                </a:solidFill>
                <a:latin typeface="Plus Jakarta Sans"/>
                <a:ea typeface="Plus Jakarta Sans"/>
                <a:cs typeface="Plus Jakarta Sans"/>
                <a:sym typeface="Plus Jakarta Sans"/>
              </a:defRPr>
            </a:lvl5pPr>
            <a:lvl6pPr lvl="5" rtl="0" algn="ctr">
              <a:buNone/>
              <a:defRPr sz="700">
                <a:solidFill>
                  <a:schemeClr val="dk2"/>
                </a:solidFill>
                <a:latin typeface="Plus Jakarta Sans"/>
                <a:ea typeface="Plus Jakarta Sans"/>
                <a:cs typeface="Plus Jakarta Sans"/>
                <a:sym typeface="Plus Jakarta Sans"/>
              </a:defRPr>
            </a:lvl6pPr>
            <a:lvl7pPr lvl="6" rtl="0" algn="ctr">
              <a:buNone/>
              <a:defRPr sz="700">
                <a:solidFill>
                  <a:schemeClr val="dk2"/>
                </a:solidFill>
                <a:latin typeface="Plus Jakarta Sans"/>
                <a:ea typeface="Plus Jakarta Sans"/>
                <a:cs typeface="Plus Jakarta Sans"/>
                <a:sym typeface="Plus Jakarta Sans"/>
              </a:defRPr>
            </a:lvl7pPr>
            <a:lvl8pPr lvl="7" rtl="0" algn="ctr">
              <a:buNone/>
              <a:defRPr sz="700">
                <a:solidFill>
                  <a:schemeClr val="dk2"/>
                </a:solidFill>
                <a:latin typeface="Plus Jakarta Sans"/>
                <a:ea typeface="Plus Jakarta Sans"/>
                <a:cs typeface="Plus Jakarta Sans"/>
                <a:sym typeface="Plus Jakarta Sans"/>
              </a:defRPr>
            </a:lvl8pPr>
            <a:lvl9pPr lvl="8" rtl="0"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Cool Grey )">
  <p:cSld name="BLANK_1_1_1_1">
    <p:bg>
      <p:bgPr>
        <a:solidFill>
          <a:srgbClr val="E9EDEE"/>
        </a:solidFill>
      </p:bgPr>
    </p:bg>
    <p:spTree>
      <p:nvGrpSpPr>
        <p:cNvPr id="101" name="Shape 101"/>
        <p:cNvGrpSpPr/>
        <p:nvPr/>
      </p:nvGrpSpPr>
      <p:grpSpPr>
        <a:xfrm>
          <a:off x="0" y="0"/>
          <a:ext cx="0" cy="0"/>
          <a:chOff x="0" y="0"/>
          <a:chExt cx="0" cy="0"/>
        </a:xfrm>
      </p:grpSpPr>
      <p:cxnSp>
        <p:nvCxnSpPr>
          <p:cNvPr id="102" name="Google Shape;102;p15"/>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103" name="Google Shape;103;p15"/>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5"/>
          <p:cNvCxnSpPr/>
          <p:nvPr/>
        </p:nvCxnSpPr>
        <p:spPr>
          <a:xfrm>
            <a:off x="8663800" y="4962200"/>
            <a:ext cx="513300" cy="0"/>
          </a:xfrm>
          <a:prstGeom prst="straightConnector1">
            <a:avLst/>
          </a:prstGeom>
          <a:noFill/>
          <a:ln cap="flat" cmpd="sng" w="76200">
            <a:solidFill>
              <a:srgbClr val="B7B7B7"/>
            </a:solidFill>
            <a:prstDash val="solid"/>
            <a:round/>
            <a:headEnd len="med" w="med" type="none"/>
            <a:tailEnd len="med" w="med" type="none"/>
          </a:ln>
        </p:spPr>
      </p:cxnSp>
      <p:sp>
        <p:nvSpPr>
          <p:cNvPr id="105" name="Google Shape;105;p15"/>
          <p:cNvSpPr/>
          <p:nvPr/>
        </p:nvSpPr>
        <p:spPr>
          <a:xfrm>
            <a:off x="8812922" y="4862625"/>
            <a:ext cx="199200" cy="199200"/>
          </a:xfrm>
          <a:prstGeom prst="ellipse">
            <a:avLst/>
          </a:prstGeom>
          <a:solidFill>
            <a:srgbClr val="E9EDEE"/>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rtl="0" algn="ctr">
              <a:buNone/>
              <a:defRPr sz="700">
                <a:solidFill>
                  <a:schemeClr val="dk2"/>
                </a:solidFill>
                <a:latin typeface="Plus Jakarta Sans"/>
                <a:ea typeface="Plus Jakarta Sans"/>
                <a:cs typeface="Plus Jakarta Sans"/>
                <a:sym typeface="Plus Jakarta Sans"/>
              </a:defRPr>
            </a:lvl1pPr>
            <a:lvl2pPr lvl="1" rtl="0" algn="ctr">
              <a:buNone/>
              <a:defRPr sz="700">
                <a:solidFill>
                  <a:schemeClr val="dk2"/>
                </a:solidFill>
                <a:latin typeface="Plus Jakarta Sans"/>
                <a:ea typeface="Plus Jakarta Sans"/>
                <a:cs typeface="Plus Jakarta Sans"/>
                <a:sym typeface="Plus Jakarta Sans"/>
              </a:defRPr>
            </a:lvl2pPr>
            <a:lvl3pPr lvl="2" rtl="0" algn="ctr">
              <a:buNone/>
              <a:defRPr sz="700">
                <a:solidFill>
                  <a:schemeClr val="dk2"/>
                </a:solidFill>
                <a:latin typeface="Plus Jakarta Sans"/>
                <a:ea typeface="Plus Jakarta Sans"/>
                <a:cs typeface="Plus Jakarta Sans"/>
                <a:sym typeface="Plus Jakarta Sans"/>
              </a:defRPr>
            </a:lvl3pPr>
            <a:lvl4pPr lvl="3" rtl="0" algn="ctr">
              <a:buNone/>
              <a:defRPr sz="700">
                <a:solidFill>
                  <a:schemeClr val="dk2"/>
                </a:solidFill>
                <a:latin typeface="Plus Jakarta Sans"/>
                <a:ea typeface="Plus Jakarta Sans"/>
                <a:cs typeface="Plus Jakarta Sans"/>
                <a:sym typeface="Plus Jakarta Sans"/>
              </a:defRPr>
            </a:lvl4pPr>
            <a:lvl5pPr lvl="4" rtl="0" algn="ctr">
              <a:buNone/>
              <a:defRPr sz="700">
                <a:solidFill>
                  <a:schemeClr val="dk2"/>
                </a:solidFill>
                <a:latin typeface="Plus Jakarta Sans"/>
                <a:ea typeface="Plus Jakarta Sans"/>
                <a:cs typeface="Plus Jakarta Sans"/>
                <a:sym typeface="Plus Jakarta Sans"/>
              </a:defRPr>
            </a:lvl5pPr>
            <a:lvl6pPr lvl="5" rtl="0" algn="ctr">
              <a:buNone/>
              <a:defRPr sz="700">
                <a:solidFill>
                  <a:schemeClr val="dk2"/>
                </a:solidFill>
                <a:latin typeface="Plus Jakarta Sans"/>
                <a:ea typeface="Plus Jakarta Sans"/>
                <a:cs typeface="Plus Jakarta Sans"/>
                <a:sym typeface="Plus Jakarta Sans"/>
              </a:defRPr>
            </a:lvl6pPr>
            <a:lvl7pPr lvl="6" rtl="0" algn="ctr">
              <a:buNone/>
              <a:defRPr sz="700">
                <a:solidFill>
                  <a:schemeClr val="dk2"/>
                </a:solidFill>
                <a:latin typeface="Plus Jakarta Sans"/>
                <a:ea typeface="Plus Jakarta Sans"/>
                <a:cs typeface="Plus Jakarta Sans"/>
                <a:sym typeface="Plus Jakarta Sans"/>
              </a:defRPr>
            </a:lvl7pPr>
            <a:lvl8pPr lvl="7" rtl="0" algn="ctr">
              <a:buNone/>
              <a:defRPr sz="700">
                <a:solidFill>
                  <a:schemeClr val="dk2"/>
                </a:solidFill>
                <a:latin typeface="Plus Jakarta Sans"/>
                <a:ea typeface="Plus Jakarta Sans"/>
                <a:cs typeface="Plus Jakarta Sans"/>
                <a:sym typeface="Plus Jakarta Sans"/>
              </a:defRPr>
            </a:lvl8pPr>
            <a:lvl9pPr lvl="8" rtl="0"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p:cSld name="BLANK_1_1_1_2">
    <p:bg>
      <p:bgPr>
        <a:solidFill>
          <a:srgbClr val="E9EDEE"/>
        </a:solidFill>
      </p:bgPr>
    </p:bg>
    <p:spTree>
      <p:nvGrpSpPr>
        <p:cNvPr id="107" name="Shape 107"/>
        <p:cNvGrpSpPr/>
        <p:nvPr/>
      </p:nvGrpSpPr>
      <p:grpSpPr>
        <a:xfrm>
          <a:off x="0" y="0"/>
          <a:ext cx="0" cy="0"/>
          <a:chOff x="0" y="0"/>
          <a:chExt cx="0" cy="0"/>
        </a:xfrm>
      </p:grpSpPr>
      <p:cxnSp>
        <p:nvCxnSpPr>
          <p:cNvPr id="108" name="Google Shape;108;p16"/>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109" name="Google Shape;109;p16"/>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6"/>
          <p:cNvCxnSpPr>
            <a:endCxn id="111" idx="2"/>
          </p:cNvCxnSpPr>
          <p:nvPr/>
        </p:nvCxnSpPr>
        <p:spPr>
          <a:xfrm flipH="1" rot="10800000">
            <a:off x="6750" y="4112913"/>
            <a:ext cx="4292100" cy="3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6"/>
          <p:cNvCxnSpPr>
            <a:stCxn id="111" idx="6"/>
          </p:cNvCxnSpPr>
          <p:nvPr/>
        </p:nvCxnSpPr>
        <p:spPr>
          <a:xfrm>
            <a:off x="4845150" y="4112913"/>
            <a:ext cx="4292100" cy="300"/>
          </a:xfrm>
          <a:prstGeom prst="straightConnector1">
            <a:avLst/>
          </a:prstGeom>
          <a:noFill/>
          <a:ln cap="flat" cmpd="sng" w="9525">
            <a:solidFill>
              <a:schemeClr val="dk2"/>
            </a:solidFill>
            <a:prstDash val="solid"/>
            <a:round/>
            <a:headEnd len="med" w="med" type="none"/>
            <a:tailEnd len="med" w="med" type="none"/>
          </a:ln>
        </p:spPr>
      </p:cxnSp>
      <p:sp>
        <p:nvSpPr>
          <p:cNvPr id="111" name="Google Shape;111;p16"/>
          <p:cNvSpPr/>
          <p:nvPr/>
        </p:nvSpPr>
        <p:spPr>
          <a:xfrm>
            <a:off x="4298850" y="3839763"/>
            <a:ext cx="546300" cy="54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6"/>
          <p:cNvGrpSpPr/>
          <p:nvPr/>
        </p:nvGrpSpPr>
        <p:grpSpPr>
          <a:xfrm>
            <a:off x="4469012" y="3943034"/>
            <a:ext cx="206046" cy="339995"/>
            <a:chOff x="2220125" y="238125"/>
            <a:chExt cx="3179725" cy="5238750"/>
          </a:xfrm>
        </p:grpSpPr>
        <p:sp>
          <p:nvSpPr>
            <p:cNvPr id="114" name="Google Shape;114;p16"/>
            <p:cNvSpPr/>
            <p:nvPr/>
          </p:nvSpPr>
          <p:spPr>
            <a:xfrm>
              <a:off x="3184450" y="4251875"/>
              <a:ext cx="1251075" cy="1225000"/>
            </a:xfrm>
            <a:custGeom>
              <a:rect b="b" l="l" r="r" t="t"/>
              <a:pathLst>
                <a:path extrusionOk="0" h="49000" w="50043">
                  <a:moveTo>
                    <a:pt x="19809" y="1"/>
                  </a:moveTo>
                  <a:lnTo>
                    <a:pt x="15639" y="2086"/>
                  </a:lnTo>
                  <a:lnTo>
                    <a:pt x="11469" y="4171"/>
                  </a:lnTo>
                  <a:lnTo>
                    <a:pt x="7298" y="7299"/>
                  </a:lnTo>
                  <a:lnTo>
                    <a:pt x="4171" y="10426"/>
                  </a:lnTo>
                  <a:lnTo>
                    <a:pt x="2086" y="14596"/>
                  </a:lnTo>
                  <a:lnTo>
                    <a:pt x="1043" y="19809"/>
                  </a:lnTo>
                  <a:lnTo>
                    <a:pt x="1" y="23979"/>
                  </a:lnTo>
                  <a:lnTo>
                    <a:pt x="1043" y="29192"/>
                  </a:lnTo>
                  <a:lnTo>
                    <a:pt x="2086" y="34404"/>
                  </a:lnTo>
                  <a:lnTo>
                    <a:pt x="4171" y="38575"/>
                  </a:lnTo>
                  <a:lnTo>
                    <a:pt x="7298" y="41702"/>
                  </a:lnTo>
                  <a:lnTo>
                    <a:pt x="11469" y="44830"/>
                  </a:lnTo>
                  <a:lnTo>
                    <a:pt x="15639" y="46915"/>
                  </a:lnTo>
                  <a:lnTo>
                    <a:pt x="19809" y="47957"/>
                  </a:lnTo>
                  <a:lnTo>
                    <a:pt x="25022" y="49000"/>
                  </a:lnTo>
                  <a:lnTo>
                    <a:pt x="30234" y="47957"/>
                  </a:lnTo>
                  <a:lnTo>
                    <a:pt x="34404" y="46915"/>
                  </a:lnTo>
                  <a:lnTo>
                    <a:pt x="38574" y="44830"/>
                  </a:lnTo>
                  <a:lnTo>
                    <a:pt x="42745" y="41702"/>
                  </a:lnTo>
                  <a:lnTo>
                    <a:pt x="45872" y="38575"/>
                  </a:lnTo>
                  <a:lnTo>
                    <a:pt x="47957" y="34404"/>
                  </a:lnTo>
                  <a:lnTo>
                    <a:pt x="49000" y="29192"/>
                  </a:lnTo>
                  <a:lnTo>
                    <a:pt x="50042" y="23979"/>
                  </a:lnTo>
                  <a:lnTo>
                    <a:pt x="49000" y="19809"/>
                  </a:lnTo>
                  <a:lnTo>
                    <a:pt x="47957" y="14596"/>
                  </a:lnTo>
                  <a:lnTo>
                    <a:pt x="45872" y="10426"/>
                  </a:lnTo>
                  <a:lnTo>
                    <a:pt x="42745" y="7299"/>
                  </a:lnTo>
                  <a:lnTo>
                    <a:pt x="38574" y="4171"/>
                  </a:lnTo>
                  <a:lnTo>
                    <a:pt x="34404" y="2086"/>
                  </a:lnTo>
                  <a:lnTo>
                    <a:pt x="30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2220125" y="238125"/>
              <a:ext cx="3179725" cy="3701025"/>
            </a:xfrm>
            <a:custGeom>
              <a:rect b="b" l="l" r="r" t="t"/>
              <a:pathLst>
                <a:path extrusionOk="0" h="148041" w="127189">
                  <a:moveTo>
                    <a:pt x="57339" y="0"/>
                  </a:moveTo>
                  <a:lnTo>
                    <a:pt x="51084" y="1043"/>
                  </a:lnTo>
                  <a:lnTo>
                    <a:pt x="44829" y="2085"/>
                  </a:lnTo>
                  <a:lnTo>
                    <a:pt x="38574" y="4170"/>
                  </a:lnTo>
                  <a:lnTo>
                    <a:pt x="28148" y="10425"/>
                  </a:lnTo>
                  <a:lnTo>
                    <a:pt x="18766" y="18766"/>
                  </a:lnTo>
                  <a:lnTo>
                    <a:pt x="10425" y="28149"/>
                  </a:lnTo>
                  <a:lnTo>
                    <a:pt x="5213" y="38574"/>
                  </a:lnTo>
                  <a:lnTo>
                    <a:pt x="2085" y="44829"/>
                  </a:lnTo>
                  <a:lnTo>
                    <a:pt x="1043" y="51084"/>
                  </a:lnTo>
                  <a:lnTo>
                    <a:pt x="0" y="57340"/>
                  </a:lnTo>
                  <a:lnTo>
                    <a:pt x="0" y="63595"/>
                  </a:lnTo>
                  <a:lnTo>
                    <a:pt x="0" y="69850"/>
                  </a:lnTo>
                  <a:lnTo>
                    <a:pt x="48999" y="69850"/>
                  </a:lnTo>
                  <a:lnTo>
                    <a:pt x="48999" y="63595"/>
                  </a:lnTo>
                  <a:lnTo>
                    <a:pt x="50042" y="57340"/>
                  </a:lnTo>
                  <a:lnTo>
                    <a:pt x="53169" y="53169"/>
                  </a:lnTo>
                  <a:lnTo>
                    <a:pt x="58382" y="50042"/>
                  </a:lnTo>
                  <a:lnTo>
                    <a:pt x="63595" y="48999"/>
                  </a:lnTo>
                  <a:lnTo>
                    <a:pt x="69850" y="50042"/>
                  </a:lnTo>
                  <a:lnTo>
                    <a:pt x="74020" y="53169"/>
                  </a:lnTo>
                  <a:lnTo>
                    <a:pt x="77147" y="57340"/>
                  </a:lnTo>
                  <a:lnTo>
                    <a:pt x="78190" y="63595"/>
                  </a:lnTo>
                  <a:lnTo>
                    <a:pt x="78190" y="66722"/>
                  </a:lnTo>
                  <a:lnTo>
                    <a:pt x="77147" y="69850"/>
                  </a:lnTo>
                  <a:lnTo>
                    <a:pt x="75062" y="71935"/>
                  </a:lnTo>
                  <a:lnTo>
                    <a:pt x="72977" y="75063"/>
                  </a:lnTo>
                  <a:lnTo>
                    <a:pt x="38574" y="104254"/>
                  </a:lnTo>
                  <a:lnTo>
                    <a:pt x="38574" y="148040"/>
                  </a:lnTo>
                  <a:lnTo>
                    <a:pt x="88615" y="148040"/>
                  </a:lnTo>
                  <a:lnTo>
                    <a:pt x="88615" y="126147"/>
                  </a:lnTo>
                  <a:lnTo>
                    <a:pt x="105296" y="112594"/>
                  </a:lnTo>
                  <a:lnTo>
                    <a:pt x="110508" y="107381"/>
                  </a:lnTo>
                  <a:lnTo>
                    <a:pt x="114679" y="102169"/>
                  </a:lnTo>
                  <a:lnTo>
                    <a:pt x="118849" y="96956"/>
                  </a:lnTo>
                  <a:lnTo>
                    <a:pt x="121976" y="90701"/>
                  </a:lnTo>
                  <a:lnTo>
                    <a:pt x="124061" y="84446"/>
                  </a:lnTo>
                  <a:lnTo>
                    <a:pt x="126146" y="77148"/>
                  </a:lnTo>
                  <a:lnTo>
                    <a:pt x="127189" y="70893"/>
                  </a:lnTo>
                  <a:lnTo>
                    <a:pt x="127189" y="63595"/>
                  </a:lnTo>
                  <a:lnTo>
                    <a:pt x="127189" y="57340"/>
                  </a:lnTo>
                  <a:lnTo>
                    <a:pt x="126146" y="51084"/>
                  </a:lnTo>
                  <a:lnTo>
                    <a:pt x="125104" y="44829"/>
                  </a:lnTo>
                  <a:lnTo>
                    <a:pt x="123019" y="38574"/>
                  </a:lnTo>
                  <a:lnTo>
                    <a:pt x="116764" y="28149"/>
                  </a:lnTo>
                  <a:lnTo>
                    <a:pt x="108423" y="18766"/>
                  </a:lnTo>
                  <a:lnTo>
                    <a:pt x="99041" y="10425"/>
                  </a:lnTo>
                  <a:lnTo>
                    <a:pt x="88615" y="4170"/>
                  </a:lnTo>
                  <a:lnTo>
                    <a:pt x="82360" y="2085"/>
                  </a:lnTo>
                  <a:lnTo>
                    <a:pt x="76105" y="1043"/>
                  </a:lnTo>
                  <a:lnTo>
                    <a:pt x="698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txBox="1"/>
          <p:nvPr/>
        </p:nvSpPr>
        <p:spPr>
          <a:xfrm>
            <a:off x="1168950" y="1541325"/>
            <a:ext cx="6806100" cy="10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1"/>
                </a:solidFill>
                <a:latin typeface="Plus Jakarta Sans"/>
                <a:ea typeface="Plus Jakarta Sans"/>
                <a:cs typeface="Plus Jakarta Sans"/>
                <a:sym typeface="Plus Jakarta Sans"/>
              </a:rPr>
              <a:t>Question Time!</a:t>
            </a:r>
            <a:endParaRPr b="1" sz="4800">
              <a:solidFill>
                <a:schemeClr val="dk1"/>
              </a:solidFill>
              <a:latin typeface="Plus Jakarta Sans"/>
              <a:ea typeface="Plus Jakarta Sans"/>
              <a:cs typeface="Plus Jakarta Sans"/>
              <a:sym typeface="Plus Jakarta Sans"/>
            </a:endParaRPr>
          </a:p>
        </p:txBody>
      </p:sp>
      <p:cxnSp>
        <p:nvCxnSpPr>
          <p:cNvPr id="117" name="Google Shape;117;p16"/>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118" name="Google Shape;118;p16"/>
          <p:cNvSpPr/>
          <p:nvPr/>
        </p:nvSpPr>
        <p:spPr>
          <a:xfrm>
            <a:off x="8812922" y="4862625"/>
            <a:ext cx="199200" cy="199200"/>
          </a:xfrm>
          <a:prstGeom prst="ellipse">
            <a:avLst/>
          </a:prstGeom>
          <a:solidFill>
            <a:schemeClr val="accent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rtl="0" algn="ctr">
              <a:buNone/>
              <a:defRPr sz="700">
                <a:solidFill>
                  <a:schemeClr val="dk2"/>
                </a:solidFill>
                <a:latin typeface="Plus Jakarta Sans"/>
                <a:ea typeface="Plus Jakarta Sans"/>
                <a:cs typeface="Plus Jakarta Sans"/>
                <a:sym typeface="Plus Jakarta Sans"/>
              </a:defRPr>
            </a:lvl1pPr>
            <a:lvl2pPr lvl="1" rtl="0" algn="ctr">
              <a:buNone/>
              <a:defRPr sz="700">
                <a:solidFill>
                  <a:schemeClr val="dk2"/>
                </a:solidFill>
                <a:latin typeface="Plus Jakarta Sans"/>
                <a:ea typeface="Plus Jakarta Sans"/>
                <a:cs typeface="Plus Jakarta Sans"/>
                <a:sym typeface="Plus Jakarta Sans"/>
              </a:defRPr>
            </a:lvl2pPr>
            <a:lvl3pPr lvl="2" rtl="0" algn="ctr">
              <a:buNone/>
              <a:defRPr sz="700">
                <a:solidFill>
                  <a:schemeClr val="dk2"/>
                </a:solidFill>
                <a:latin typeface="Plus Jakarta Sans"/>
                <a:ea typeface="Plus Jakarta Sans"/>
                <a:cs typeface="Plus Jakarta Sans"/>
                <a:sym typeface="Plus Jakarta Sans"/>
              </a:defRPr>
            </a:lvl3pPr>
            <a:lvl4pPr lvl="3" rtl="0" algn="ctr">
              <a:buNone/>
              <a:defRPr sz="700">
                <a:solidFill>
                  <a:schemeClr val="dk2"/>
                </a:solidFill>
                <a:latin typeface="Plus Jakarta Sans"/>
                <a:ea typeface="Plus Jakarta Sans"/>
                <a:cs typeface="Plus Jakarta Sans"/>
                <a:sym typeface="Plus Jakarta Sans"/>
              </a:defRPr>
            </a:lvl4pPr>
            <a:lvl5pPr lvl="4" rtl="0" algn="ctr">
              <a:buNone/>
              <a:defRPr sz="700">
                <a:solidFill>
                  <a:schemeClr val="dk2"/>
                </a:solidFill>
                <a:latin typeface="Plus Jakarta Sans"/>
                <a:ea typeface="Plus Jakarta Sans"/>
                <a:cs typeface="Plus Jakarta Sans"/>
                <a:sym typeface="Plus Jakarta Sans"/>
              </a:defRPr>
            </a:lvl5pPr>
            <a:lvl6pPr lvl="5" rtl="0" algn="ctr">
              <a:buNone/>
              <a:defRPr sz="700">
                <a:solidFill>
                  <a:schemeClr val="dk2"/>
                </a:solidFill>
                <a:latin typeface="Plus Jakarta Sans"/>
                <a:ea typeface="Plus Jakarta Sans"/>
                <a:cs typeface="Plus Jakarta Sans"/>
                <a:sym typeface="Plus Jakarta Sans"/>
              </a:defRPr>
            </a:lvl6pPr>
            <a:lvl7pPr lvl="6" rtl="0" algn="ctr">
              <a:buNone/>
              <a:defRPr sz="700">
                <a:solidFill>
                  <a:schemeClr val="dk2"/>
                </a:solidFill>
                <a:latin typeface="Plus Jakarta Sans"/>
                <a:ea typeface="Plus Jakarta Sans"/>
                <a:cs typeface="Plus Jakarta Sans"/>
                <a:sym typeface="Plus Jakarta Sans"/>
              </a:defRPr>
            </a:lvl7pPr>
            <a:lvl8pPr lvl="7" rtl="0" algn="ctr">
              <a:buNone/>
              <a:defRPr sz="700">
                <a:solidFill>
                  <a:schemeClr val="dk2"/>
                </a:solidFill>
                <a:latin typeface="Plus Jakarta Sans"/>
                <a:ea typeface="Plus Jakarta Sans"/>
                <a:cs typeface="Plus Jakarta Sans"/>
                <a:sym typeface="Plus Jakarta Sans"/>
              </a:defRPr>
            </a:lvl8pPr>
            <a:lvl9pPr lvl="8" rtl="0"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1_1_1_1_1">
    <p:bg>
      <p:bgPr>
        <a:solidFill>
          <a:schemeClr val="dk1"/>
        </a:solidFill>
      </p:bgPr>
    </p:bg>
    <p:spTree>
      <p:nvGrpSpPr>
        <p:cNvPr id="120" name="Shape 120"/>
        <p:cNvGrpSpPr/>
        <p:nvPr/>
      </p:nvGrpSpPr>
      <p:grpSpPr>
        <a:xfrm>
          <a:off x="0" y="0"/>
          <a:ext cx="0" cy="0"/>
          <a:chOff x="0" y="0"/>
          <a:chExt cx="0" cy="0"/>
        </a:xfrm>
      </p:grpSpPr>
      <p:cxnSp>
        <p:nvCxnSpPr>
          <p:cNvPr id="121" name="Google Shape;121;p17"/>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122" name="Google Shape;122;p17"/>
          <p:cNvSpPr txBox="1"/>
          <p:nvPr/>
        </p:nvSpPr>
        <p:spPr>
          <a:xfrm>
            <a:off x="1652625" y="4110725"/>
            <a:ext cx="1268700" cy="32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 sz="1600" u="none" cap="none" strike="noStrike">
                <a:solidFill>
                  <a:schemeClr val="accent6"/>
                </a:solidFill>
                <a:latin typeface="Plus Jakarta Sans Medium"/>
                <a:ea typeface="Plus Jakarta Sans Medium"/>
                <a:cs typeface="Plus Jakarta Sans Medium"/>
                <a:sym typeface="Plus Jakarta Sans Medium"/>
              </a:rPr>
              <a:t>wso</a:t>
            </a:r>
            <a:r>
              <a:rPr lang="en" sz="1600">
                <a:solidFill>
                  <a:schemeClr val="accent6"/>
                </a:solidFill>
                <a:latin typeface="Plus Jakarta Sans Medium"/>
                <a:ea typeface="Plus Jakarta Sans Medium"/>
                <a:cs typeface="Plus Jakarta Sans Medium"/>
                <a:sym typeface="Plus Jakarta Sans Medium"/>
              </a:rPr>
              <a:t>2</a:t>
            </a:r>
            <a:r>
              <a:rPr i="0" lang="en" sz="1600" u="none" cap="none" strike="noStrike">
                <a:solidFill>
                  <a:schemeClr val="accent6"/>
                </a:solidFill>
                <a:latin typeface="Plus Jakarta Sans Medium"/>
                <a:ea typeface="Plus Jakarta Sans Medium"/>
                <a:cs typeface="Plus Jakarta Sans Medium"/>
                <a:sym typeface="Plus Jakarta Sans Medium"/>
              </a:rPr>
              <a:t>.com</a:t>
            </a:r>
            <a:endParaRPr sz="1600">
              <a:solidFill>
                <a:schemeClr val="accent6"/>
              </a:solidFill>
              <a:latin typeface="Plus Jakarta Sans Medium"/>
              <a:ea typeface="Plus Jakarta Sans Medium"/>
              <a:cs typeface="Plus Jakarta Sans Medium"/>
              <a:sym typeface="Plus Jakarta Sans Medium"/>
            </a:endParaRPr>
          </a:p>
        </p:txBody>
      </p:sp>
      <p:pic>
        <p:nvPicPr>
          <p:cNvPr descr="D:\2017\Slide-deck-2017\in-01.png" id="123" name="Google Shape;123;p17">
            <a:hlinkClick r:id="rId2"/>
          </p:cNvPr>
          <p:cNvPicPr preferRelativeResize="0"/>
          <p:nvPr/>
        </p:nvPicPr>
        <p:blipFill rotWithShape="1">
          <a:blip r:embed="rId3">
            <a:alphaModFix/>
          </a:blip>
          <a:srcRect b="0" l="0" r="0" t="0"/>
          <a:stretch/>
        </p:blipFill>
        <p:spPr>
          <a:xfrm>
            <a:off x="4011365" y="4149613"/>
            <a:ext cx="294300" cy="294300"/>
          </a:xfrm>
          <a:prstGeom prst="rect">
            <a:avLst/>
          </a:prstGeom>
          <a:noFill/>
          <a:ln>
            <a:noFill/>
          </a:ln>
        </p:spPr>
      </p:pic>
      <p:pic>
        <p:nvPicPr>
          <p:cNvPr descr="D:\2017\Slide-deck-2017\yt-01.png" id="124" name="Google Shape;124;p17">
            <a:hlinkClick r:id="rId4"/>
          </p:cNvPr>
          <p:cNvPicPr preferRelativeResize="0"/>
          <p:nvPr/>
        </p:nvPicPr>
        <p:blipFill rotWithShape="1">
          <a:blip r:embed="rId5">
            <a:alphaModFix/>
          </a:blip>
          <a:srcRect b="0" l="0" r="0" t="0"/>
          <a:stretch/>
        </p:blipFill>
        <p:spPr>
          <a:xfrm>
            <a:off x="4460421" y="4149613"/>
            <a:ext cx="294300" cy="294300"/>
          </a:xfrm>
          <a:prstGeom prst="rect">
            <a:avLst/>
          </a:prstGeom>
          <a:noFill/>
          <a:ln>
            <a:noFill/>
          </a:ln>
        </p:spPr>
      </p:pic>
      <p:pic>
        <p:nvPicPr>
          <p:cNvPr descr="D:\2017\Slide-deck-2017\FB-01.png" id="125" name="Google Shape;125;p17">
            <a:hlinkClick r:id="rId6"/>
          </p:cNvPr>
          <p:cNvPicPr preferRelativeResize="0"/>
          <p:nvPr/>
        </p:nvPicPr>
        <p:blipFill rotWithShape="1">
          <a:blip r:embed="rId7">
            <a:alphaModFix/>
          </a:blip>
          <a:srcRect b="0" l="0" r="0" t="0"/>
          <a:stretch/>
        </p:blipFill>
        <p:spPr>
          <a:xfrm>
            <a:off x="3622477" y="4149613"/>
            <a:ext cx="294300" cy="294300"/>
          </a:xfrm>
          <a:prstGeom prst="rect">
            <a:avLst/>
          </a:prstGeom>
          <a:noFill/>
          <a:ln>
            <a:noFill/>
          </a:ln>
        </p:spPr>
      </p:pic>
      <p:cxnSp>
        <p:nvCxnSpPr>
          <p:cNvPr id="126" name="Google Shape;126;p17"/>
          <p:cNvCxnSpPr/>
          <p:nvPr/>
        </p:nvCxnSpPr>
        <p:spPr>
          <a:xfrm>
            <a:off x="6450" y="3657300"/>
            <a:ext cx="9145200" cy="0"/>
          </a:xfrm>
          <a:prstGeom prst="straightConnector1">
            <a:avLst/>
          </a:prstGeom>
          <a:noFill/>
          <a:ln cap="flat" cmpd="sng" w="9525">
            <a:solidFill>
              <a:schemeClr val="accent1"/>
            </a:solidFill>
            <a:prstDash val="solid"/>
            <a:round/>
            <a:headEnd len="med" w="med" type="none"/>
            <a:tailEnd len="med" w="med" type="none"/>
          </a:ln>
        </p:spPr>
      </p:cxnSp>
      <p:sp>
        <p:nvSpPr>
          <p:cNvPr id="127" name="Google Shape;127;p17"/>
          <p:cNvSpPr txBox="1"/>
          <p:nvPr/>
        </p:nvSpPr>
        <p:spPr>
          <a:xfrm>
            <a:off x="1574925" y="1085175"/>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E9EDEE"/>
                </a:solidFill>
                <a:latin typeface="Plus Jakarta Sans"/>
                <a:ea typeface="Plus Jakarta Sans"/>
                <a:cs typeface="Plus Jakarta Sans"/>
                <a:sym typeface="Plus Jakarta Sans"/>
              </a:rPr>
              <a:t>Thanks!</a:t>
            </a:r>
            <a:endParaRPr b="1" sz="6000">
              <a:solidFill>
                <a:srgbClr val="E9EDEE"/>
              </a:solidFill>
              <a:latin typeface="Plus Jakarta Sans"/>
              <a:ea typeface="Plus Jakarta Sans"/>
              <a:cs typeface="Plus Jakarta Sans"/>
              <a:sym typeface="Plus Jakarta Sans"/>
            </a:endParaRPr>
          </a:p>
        </p:txBody>
      </p:sp>
      <p:sp>
        <p:nvSpPr>
          <p:cNvPr id="128" name="Google Shape;128;p17"/>
          <p:cNvSpPr/>
          <p:nvPr/>
        </p:nvSpPr>
        <p:spPr>
          <a:xfrm>
            <a:off x="1707200" y="3403350"/>
            <a:ext cx="546300" cy="546300"/>
          </a:xfrm>
          <a:prstGeom prst="ellipse">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7"/>
          <p:cNvGrpSpPr/>
          <p:nvPr/>
        </p:nvGrpSpPr>
        <p:grpSpPr>
          <a:xfrm>
            <a:off x="1837068" y="3519630"/>
            <a:ext cx="286882" cy="275558"/>
            <a:chOff x="1082975" y="238125"/>
            <a:chExt cx="5454025" cy="5238750"/>
          </a:xfrm>
        </p:grpSpPr>
        <p:sp>
          <p:nvSpPr>
            <p:cNvPr id="130" name="Google Shape;130;p17"/>
            <p:cNvSpPr/>
            <p:nvPr/>
          </p:nvSpPr>
          <p:spPr>
            <a:xfrm>
              <a:off x="1082975" y="2510625"/>
              <a:ext cx="1602725" cy="2966250"/>
            </a:xfrm>
            <a:custGeom>
              <a:rect b="b" l="l" r="r" t="t"/>
              <a:pathLst>
                <a:path extrusionOk="0" h="118650" w="64109">
                  <a:moveTo>
                    <a:pt x="22964" y="1"/>
                  </a:moveTo>
                  <a:lnTo>
                    <a:pt x="18180" y="958"/>
                  </a:lnTo>
                  <a:lnTo>
                    <a:pt x="14353" y="1914"/>
                  </a:lnTo>
                  <a:lnTo>
                    <a:pt x="10525" y="4785"/>
                  </a:lnTo>
                  <a:lnTo>
                    <a:pt x="6698" y="6699"/>
                  </a:lnTo>
                  <a:lnTo>
                    <a:pt x="3827" y="10526"/>
                  </a:lnTo>
                  <a:lnTo>
                    <a:pt x="1914" y="14353"/>
                  </a:lnTo>
                  <a:lnTo>
                    <a:pt x="957" y="18181"/>
                  </a:lnTo>
                  <a:lnTo>
                    <a:pt x="0" y="22965"/>
                  </a:lnTo>
                  <a:lnTo>
                    <a:pt x="0" y="95686"/>
                  </a:lnTo>
                  <a:lnTo>
                    <a:pt x="957" y="100470"/>
                  </a:lnTo>
                  <a:lnTo>
                    <a:pt x="1914" y="105254"/>
                  </a:lnTo>
                  <a:lnTo>
                    <a:pt x="3827" y="109082"/>
                  </a:lnTo>
                  <a:lnTo>
                    <a:pt x="6698" y="111952"/>
                  </a:lnTo>
                  <a:lnTo>
                    <a:pt x="10525" y="114823"/>
                  </a:lnTo>
                  <a:lnTo>
                    <a:pt x="14353" y="116736"/>
                  </a:lnTo>
                  <a:lnTo>
                    <a:pt x="18180" y="118650"/>
                  </a:lnTo>
                  <a:lnTo>
                    <a:pt x="53583" y="118650"/>
                  </a:lnTo>
                  <a:lnTo>
                    <a:pt x="57411" y="117693"/>
                  </a:lnTo>
                  <a:lnTo>
                    <a:pt x="64109" y="113866"/>
                  </a:lnTo>
                  <a:lnTo>
                    <a:pt x="641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2900975" y="238125"/>
              <a:ext cx="3636025" cy="5023475"/>
            </a:xfrm>
            <a:custGeom>
              <a:rect b="b" l="l" r="r" t="t"/>
              <a:pathLst>
                <a:path extrusionOk="0" h="200939" w="145441">
                  <a:moveTo>
                    <a:pt x="45929" y="0"/>
                  </a:moveTo>
                  <a:lnTo>
                    <a:pt x="39231" y="957"/>
                  </a:lnTo>
                  <a:lnTo>
                    <a:pt x="33490" y="2871"/>
                  </a:lnTo>
                  <a:lnTo>
                    <a:pt x="28706" y="5741"/>
                  </a:lnTo>
                  <a:lnTo>
                    <a:pt x="27749" y="7655"/>
                  </a:lnTo>
                  <a:lnTo>
                    <a:pt x="27749" y="9568"/>
                  </a:lnTo>
                  <a:lnTo>
                    <a:pt x="27749" y="40188"/>
                  </a:lnTo>
                  <a:lnTo>
                    <a:pt x="957" y="96642"/>
                  </a:lnTo>
                  <a:lnTo>
                    <a:pt x="0" y="97599"/>
                  </a:lnTo>
                  <a:lnTo>
                    <a:pt x="0" y="195197"/>
                  </a:lnTo>
                  <a:lnTo>
                    <a:pt x="5741" y="197111"/>
                  </a:lnTo>
                  <a:lnTo>
                    <a:pt x="12439" y="199025"/>
                  </a:lnTo>
                  <a:lnTo>
                    <a:pt x="18180" y="199982"/>
                  </a:lnTo>
                  <a:lnTo>
                    <a:pt x="22965" y="200938"/>
                  </a:lnTo>
                  <a:lnTo>
                    <a:pt x="106210" y="200938"/>
                  </a:lnTo>
                  <a:lnTo>
                    <a:pt x="110038" y="199982"/>
                  </a:lnTo>
                  <a:lnTo>
                    <a:pt x="113865" y="199025"/>
                  </a:lnTo>
                  <a:lnTo>
                    <a:pt x="119606" y="196154"/>
                  </a:lnTo>
                  <a:lnTo>
                    <a:pt x="122477" y="194240"/>
                  </a:lnTo>
                  <a:lnTo>
                    <a:pt x="124390" y="191370"/>
                  </a:lnTo>
                  <a:lnTo>
                    <a:pt x="126304" y="188499"/>
                  </a:lnTo>
                  <a:lnTo>
                    <a:pt x="127261" y="184672"/>
                  </a:lnTo>
                  <a:lnTo>
                    <a:pt x="127261" y="180845"/>
                  </a:lnTo>
                  <a:lnTo>
                    <a:pt x="127261" y="177974"/>
                  </a:lnTo>
                  <a:lnTo>
                    <a:pt x="126304" y="174147"/>
                  </a:lnTo>
                  <a:lnTo>
                    <a:pt x="125347" y="171276"/>
                  </a:lnTo>
                  <a:lnTo>
                    <a:pt x="130131" y="167449"/>
                  </a:lnTo>
                  <a:lnTo>
                    <a:pt x="133959" y="163621"/>
                  </a:lnTo>
                  <a:lnTo>
                    <a:pt x="135873" y="158837"/>
                  </a:lnTo>
                  <a:lnTo>
                    <a:pt x="136829" y="153096"/>
                  </a:lnTo>
                  <a:lnTo>
                    <a:pt x="135873" y="148312"/>
                  </a:lnTo>
                  <a:lnTo>
                    <a:pt x="134916" y="143527"/>
                  </a:lnTo>
                  <a:lnTo>
                    <a:pt x="138743" y="140657"/>
                  </a:lnTo>
                  <a:lnTo>
                    <a:pt x="142570" y="135873"/>
                  </a:lnTo>
                  <a:lnTo>
                    <a:pt x="145441" y="131088"/>
                  </a:lnTo>
                  <a:lnTo>
                    <a:pt x="145441" y="125347"/>
                  </a:lnTo>
                  <a:lnTo>
                    <a:pt x="145441" y="121520"/>
                  </a:lnTo>
                  <a:lnTo>
                    <a:pt x="144484" y="117692"/>
                  </a:lnTo>
                  <a:lnTo>
                    <a:pt x="142570" y="113865"/>
                  </a:lnTo>
                  <a:lnTo>
                    <a:pt x="139700" y="110995"/>
                  </a:lnTo>
                  <a:lnTo>
                    <a:pt x="142570" y="107167"/>
                  </a:lnTo>
                  <a:lnTo>
                    <a:pt x="144484" y="103340"/>
                  </a:lnTo>
                  <a:lnTo>
                    <a:pt x="145441" y="98555"/>
                  </a:lnTo>
                  <a:lnTo>
                    <a:pt x="145441" y="93771"/>
                  </a:lnTo>
                  <a:lnTo>
                    <a:pt x="144484" y="89944"/>
                  </a:lnTo>
                  <a:lnTo>
                    <a:pt x="143527" y="86116"/>
                  </a:lnTo>
                  <a:lnTo>
                    <a:pt x="140657" y="82289"/>
                  </a:lnTo>
                  <a:lnTo>
                    <a:pt x="137786" y="79418"/>
                  </a:lnTo>
                  <a:lnTo>
                    <a:pt x="134916" y="76548"/>
                  </a:lnTo>
                  <a:lnTo>
                    <a:pt x="131088" y="74634"/>
                  </a:lnTo>
                  <a:lnTo>
                    <a:pt x="126304" y="73677"/>
                  </a:lnTo>
                  <a:lnTo>
                    <a:pt x="121520" y="72721"/>
                  </a:lnTo>
                  <a:lnTo>
                    <a:pt x="66023" y="72721"/>
                  </a:lnTo>
                  <a:lnTo>
                    <a:pt x="70807" y="56454"/>
                  </a:lnTo>
                  <a:lnTo>
                    <a:pt x="71764" y="46886"/>
                  </a:lnTo>
                  <a:lnTo>
                    <a:pt x="72721" y="36360"/>
                  </a:lnTo>
                  <a:lnTo>
                    <a:pt x="71764" y="29662"/>
                  </a:lnTo>
                  <a:lnTo>
                    <a:pt x="69850" y="22964"/>
                  </a:lnTo>
                  <a:lnTo>
                    <a:pt x="66980" y="16266"/>
                  </a:lnTo>
                  <a:lnTo>
                    <a:pt x="63152" y="11482"/>
                  </a:lnTo>
                  <a:lnTo>
                    <a:pt x="59325" y="6698"/>
                  </a:lnTo>
                  <a:lnTo>
                    <a:pt x="54541" y="2871"/>
                  </a:lnTo>
                  <a:lnTo>
                    <a:pt x="49756" y="957"/>
                  </a:lnTo>
                  <a:lnTo>
                    <a:pt x="45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 name="Google Shape;132;p17">
            <a:hlinkClick r:id="rId8"/>
          </p:cNvPr>
          <p:cNvPicPr preferRelativeResize="0"/>
          <p:nvPr/>
        </p:nvPicPr>
        <p:blipFill>
          <a:blip r:embed="rId9">
            <a:alphaModFix/>
          </a:blip>
          <a:stretch>
            <a:fillRect/>
          </a:stretch>
        </p:blipFill>
        <p:spPr>
          <a:xfrm>
            <a:off x="3302483" y="4238425"/>
            <a:ext cx="133900" cy="1339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Cool Grey ) 1">
  <p:cSld name="BLANK_1_1_1_1_2">
    <p:bg>
      <p:bgPr>
        <a:solidFill>
          <a:srgbClr val="E9EDEE"/>
        </a:solidFill>
      </p:bgPr>
    </p:bg>
    <p:spTree>
      <p:nvGrpSpPr>
        <p:cNvPr id="133" name="Shape 133"/>
        <p:cNvGrpSpPr/>
        <p:nvPr/>
      </p:nvGrpSpPr>
      <p:grpSpPr>
        <a:xfrm>
          <a:off x="0" y="0"/>
          <a:ext cx="0" cy="0"/>
          <a:chOff x="0" y="0"/>
          <a:chExt cx="0" cy="0"/>
        </a:xfrm>
      </p:grpSpPr>
      <p:cxnSp>
        <p:nvCxnSpPr>
          <p:cNvPr id="134" name="Google Shape;134;p18"/>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135" name="Google Shape;135;p18"/>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8"/>
          <p:cNvCxnSpPr/>
          <p:nvPr/>
        </p:nvCxnSpPr>
        <p:spPr>
          <a:xfrm>
            <a:off x="8663800" y="4962200"/>
            <a:ext cx="513300" cy="0"/>
          </a:xfrm>
          <a:prstGeom prst="straightConnector1">
            <a:avLst/>
          </a:prstGeom>
          <a:noFill/>
          <a:ln cap="flat" cmpd="sng" w="76200">
            <a:solidFill>
              <a:srgbClr val="B7B7B7"/>
            </a:solidFill>
            <a:prstDash val="solid"/>
            <a:round/>
            <a:headEnd len="med" w="med" type="none"/>
            <a:tailEnd len="med" w="med" type="none"/>
          </a:ln>
        </p:spPr>
      </p:cxnSp>
      <p:sp>
        <p:nvSpPr>
          <p:cNvPr id="137" name="Google Shape;137;p18"/>
          <p:cNvSpPr/>
          <p:nvPr/>
        </p:nvSpPr>
        <p:spPr>
          <a:xfrm>
            <a:off x="8812922" y="4862625"/>
            <a:ext cx="199200" cy="199200"/>
          </a:xfrm>
          <a:prstGeom prst="ellipse">
            <a:avLst/>
          </a:prstGeom>
          <a:solidFill>
            <a:srgbClr val="E9EDEE"/>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22">
  <p:cSld name="TITLE_AND_BODY_28">
    <p:spTree>
      <p:nvGrpSpPr>
        <p:cNvPr id="139" name="Shape 139"/>
        <p:cNvGrpSpPr/>
        <p:nvPr/>
      </p:nvGrpSpPr>
      <p:grpSpPr>
        <a:xfrm>
          <a:off x="0" y="0"/>
          <a:ext cx="0" cy="0"/>
          <a:chOff x="0" y="0"/>
          <a:chExt cx="0" cy="0"/>
        </a:xfrm>
      </p:grpSpPr>
      <p:cxnSp>
        <p:nvCxnSpPr>
          <p:cNvPr id="140" name="Google Shape;140;p19"/>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141" name="Google Shape;141;p19"/>
          <p:cNvSpPr txBox="1"/>
          <p:nvPr>
            <p:ph type="title"/>
          </p:nvPr>
        </p:nvSpPr>
        <p:spPr>
          <a:xfrm>
            <a:off x="705825" y="456725"/>
            <a:ext cx="7783800" cy="435600"/>
          </a:xfrm>
          <a:prstGeom prst="rect">
            <a:avLst/>
          </a:prstGeom>
        </p:spPr>
        <p:txBody>
          <a:bodyPr anchorCtr="0" anchor="ctr" bIns="91425" lIns="0" spcFirstLastPara="1" rIns="91425" wrap="square" tIns="91425">
            <a:noAutofit/>
          </a:bodyPr>
          <a:lstStyle>
            <a:lvl1pPr lvl="0">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1pPr>
            <a:lvl2pPr lvl="1">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2pPr>
            <a:lvl3pPr lvl="2">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3pPr>
            <a:lvl4pPr lvl="3">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4pPr>
            <a:lvl5pPr lvl="4">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5pPr>
            <a:lvl6pPr lvl="5">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6pPr>
            <a:lvl7pPr lvl="6">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7pPr>
            <a:lvl8pPr lvl="7">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8pPr>
            <a:lvl9pPr lvl="8">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9pPr>
          </a:lstStyle>
          <a:p/>
        </p:txBody>
      </p:sp>
      <p:sp>
        <p:nvSpPr>
          <p:cNvPr id="142" name="Google Shape;142;p19"/>
          <p:cNvSpPr txBox="1"/>
          <p:nvPr>
            <p:ph idx="1" type="body"/>
          </p:nvPr>
        </p:nvSpPr>
        <p:spPr>
          <a:xfrm>
            <a:off x="717750" y="1083075"/>
            <a:ext cx="7708500" cy="3423000"/>
          </a:xfrm>
          <a:prstGeom prst="rect">
            <a:avLst/>
          </a:prstGeom>
        </p:spPr>
        <p:txBody>
          <a:bodyPr anchorCtr="0" anchor="t" bIns="91425" lIns="0" spcFirstLastPara="1" rIns="91425" wrap="square" tIns="91425">
            <a:noAutofit/>
          </a:bodyPr>
          <a:lstStyle>
            <a:lvl1pPr indent="-311150" lvl="0" marL="457200">
              <a:lnSpc>
                <a:spcPct val="130000"/>
              </a:lnSpc>
              <a:spcBef>
                <a:spcPts val="600"/>
              </a:spcBef>
              <a:spcAft>
                <a:spcPts val="0"/>
              </a:spcAft>
              <a:buSzPts val="1300"/>
              <a:buChar char="●"/>
              <a:defRPr sz="1300">
                <a:solidFill>
                  <a:schemeClr val="dk1"/>
                </a:solidFill>
              </a:defRPr>
            </a:lvl1pPr>
            <a:lvl2pPr indent="-304800" lvl="1" marL="914400">
              <a:lnSpc>
                <a:spcPct val="130000"/>
              </a:lnSpc>
              <a:spcBef>
                <a:spcPts val="300"/>
              </a:spcBef>
              <a:spcAft>
                <a:spcPts val="0"/>
              </a:spcAft>
              <a:buClr>
                <a:schemeClr val="dk2"/>
              </a:buClr>
              <a:buSzPts val="1200"/>
              <a:buFont typeface="Plus Jakarta Sans"/>
              <a:buChar char="⦿"/>
              <a:defRPr sz="1200">
                <a:solidFill>
                  <a:schemeClr val="dk2"/>
                </a:solidFill>
                <a:latin typeface="Plus Jakarta Sans"/>
                <a:ea typeface="Plus Jakarta Sans"/>
                <a:cs typeface="Plus Jakarta Sans"/>
                <a:sym typeface="Plus Jakarta Sans"/>
              </a:defRPr>
            </a:lvl2pPr>
            <a:lvl3pPr indent="-304800" lvl="2" marL="1371600">
              <a:lnSpc>
                <a:spcPct val="130000"/>
              </a:lnSpc>
              <a:spcBef>
                <a:spcPts val="300"/>
              </a:spcBef>
              <a:spcAft>
                <a:spcPts val="0"/>
              </a:spcAft>
              <a:buClr>
                <a:schemeClr val="dk2"/>
              </a:buClr>
              <a:buSzPts val="1200"/>
              <a:buFont typeface="Plus Jakarta Sans"/>
              <a:buChar char="⦾"/>
              <a:defRPr sz="1200">
                <a:solidFill>
                  <a:schemeClr val="dk2"/>
                </a:solidFill>
                <a:latin typeface="Plus Jakarta Sans"/>
                <a:ea typeface="Plus Jakarta Sans"/>
                <a:cs typeface="Plus Jakarta Sans"/>
                <a:sym typeface="Plus Jakarta Sans"/>
              </a:defRPr>
            </a:lvl3pPr>
            <a:lvl4pPr indent="-298450" lvl="3" marL="1828800">
              <a:lnSpc>
                <a:spcPct val="130000"/>
              </a:lnSpc>
              <a:spcBef>
                <a:spcPts val="300"/>
              </a:spcBef>
              <a:spcAft>
                <a:spcPts val="0"/>
              </a:spcAft>
              <a:buClr>
                <a:schemeClr val="dk2"/>
              </a:buClr>
              <a:buSzPts val="1100"/>
              <a:buFont typeface="Plus Jakarta Sans"/>
              <a:buChar char="⧁"/>
              <a:defRPr sz="1100">
                <a:solidFill>
                  <a:schemeClr val="dk2"/>
                </a:solidFill>
                <a:latin typeface="Plus Jakarta Sans"/>
                <a:ea typeface="Plus Jakarta Sans"/>
                <a:cs typeface="Plus Jakarta Sans"/>
                <a:sym typeface="Plus Jakarta Sans"/>
              </a:defRPr>
            </a:lvl4pPr>
            <a:lvl5pPr indent="-292100" lvl="4" marL="2286000">
              <a:lnSpc>
                <a:spcPct val="130000"/>
              </a:lnSpc>
              <a:spcBef>
                <a:spcPts val="600"/>
              </a:spcBef>
              <a:spcAft>
                <a:spcPts val="0"/>
              </a:spcAft>
              <a:buClr>
                <a:schemeClr val="dk2"/>
              </a:buClr>
              <a:buSzPts val="1000"/>
              <a:buFont typeface="Plus Jakarta Sans"/>
              <a:buChar char="⊙"/>
              <a:defRPr sz="1000">
                <a:solidFill>
                  <a:schemeClr val="dk2"/>
                </a:solidFill>
                <a:latin typeface="Plus Jakarta Sans"/>
                <a:ea typeface="Plus Jakarta Sans"/>
                <a:cs typeface="Plus Jakarta Sans"/>
                <a:sym typeface="Plus Jakarta Sans"/>
              </a:defRPr>
            </a:lvl5pPr>
            <a:lvl6pPr indent="-285750" lvl="5" marL="2743200">
              <a:lnSpc>
                <a:spcPct val="130000"/>
              </a:lnSpc>
              <a:spcBef>
                <a:spcPts val="600"/>
              </a:spcBef>
              <a:spcAft>
                <a:spcPts val="0"/>
              </a:spcAft>
              <a:buClr>
                <a:schemeClr val="dk2"/>
              </a:buClr>
              <a:buSzPts val="900"/>
              <a:buFont typeface="Plus Jakarta Sans"/>
              <a:buChar char="⊙"/>
              <a:defRPr sz="900">
                <a:solidFill>
                  <a:schemeClr val="dk2"/>
                </a:solidFill>
                <a:latin typeface="Plus Jakarta Sans"/>
                <a:ea typeface="Plus Jakarta Sans"/>
                <a:cs typeface="Plus Jakarta Sans"/>
                <a:sym typeface="Plus Jakarta Sans"/>
              </a:defRPr>
            </a:lvl6pPr>
            <a:lvl7pPr indent="-279400" lvl="6" marL="3200400">
              <a:lnSpc>
                <a:spcPct val="130000"/>
              </a:lnSpc>
              <a:spcBef>
                <a:spcPts val="600"/>
              </a:spcBef>
              <a:spcAft>
                <a:spcPts val="0"/>
              </a:spcAft>
              <a:buClr>
                <a:schemeClr val="dk2"/>
              </a:buClr>
              <a:buSzPts val="800"/>
              <a:buFont typeface="Plus Jakarta Sans"/>
              <a:buChar char="⊚"/>
              <a:defRPr sz="800">
                <a:solidFill>
                  <a:schemeClr val="dk2"/>
                </a:solidFill>
                <a:latin typeface="Plus Jakarta Sans"/>
                <a:ea typeface="Plus Jakarta Sans"/>
                <a:cs typeface="Plus Jakarta Sans"/>
                <a:sym typeface="Plus Jakarta Sans"/>
              </a:defRPr>
            </a:lvl7pPr>
            <a:lvl8pPr indent="-273050" lvl="7" marL="3657600">
              <a:lnSpc>
                <a:spcPct val="130000"/>
              </a:lnSpc>
              <a:spcBef>
                <a:spcPts val="600"/>
              </a:spcBef>
              <a:spcAft>
                <a:spcPts val="0"/>
              </a:spcAft>
              <a:buClr>
                <a:schemeClr val="dk2"/>
              </a:buClr>
              <a:buSzPts val="700"/>
              <a:buFont typeface="Plus Jakarta Sans"/>
              <a:buChar char="⊙"/>
              <a:defRPr sz="700">
                <a:solidFill>
                  <a:schemeClr val="dk2"/>
                </a:solidFill>
                <a:latin typeface="Plus Jakarta Sans"/>
                <a:ea typeface="Plus Jakarta Sans"/>
                <a:cs typeface="Plus Jakarta Sans"/>
                <a:sym typeface="Plus Jakarta Sans"/>
              </a:defRPr>
            </a:lvl8pPr>
            <a:lvl9pPr indent="-266700" lvl="8" marL="4114800">
              <a:lnSpc>
                <a:spcPct val="130000"/>
              </a:lnSpc>
              <a:spcBef>
                <a:spcPts val="600"/>
              </a:spcBef>
              <a:spcAft>
                <a:spcPts val="0"/>
              </a:spcAft>
              <a:buClr>
                <a:schemeClr val="dk2"/>
              </a:buClr>
              <a:buSzPts val="600"/>
              <a:buFont typeface="Plus Jakarta Sans"/>
              <a:buChar char="⊙"/>
              <a:defRPr sz="600">
                <a:solidFill>
                  <a:schemeClr val="dk2"/>
                </a:solidFill>
                <a:latin typeface="Plus Jakarta Sans"/>
                <a:ea typeface="Plus Jakarta Sans"/>
                <a:cs typeface="Plus Jakarta Sans"/>
                <a:sym typeface="Plus Jakarta Sans"/>
              </a:defRPr>
            </a:lvl9pPr>
          </a:lstStyle>
          <a:p/>
        </p:txBody>
      </p:sp>
      <p:cxnSp>
        <p:nvCxnSpPr>
          <p:cNvPr id="143" name="Google Shape;143;p19"/>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144" name="Google Shape;144;p19"/>
          <p:cNvSpPr/>
          <p:nvPr/>
        </p:nvSpPr>
        <p:spPr>
          <a:xfrm>
            <a:off x="8812922" y="4862625"/>
            <a:ext cx="199200" cy="199200"/>
          </a:xfrm>
          <a:prstGeom prst="ellipse">
            <a:avLst/>
          </a:prstGeom>
          <a:solidFill>
            <a:schemeClr val="accent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146" name="Google Shape;146;p19"/>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Dark Grey ) 1">
  <p:cSld name="BLANK_1_1_2">
    <p:bg>
      <p:bgPr>
        <a:solidFill>
          <a:srgbClr val="092136"/>
        </a:solidFill>
      </p:bgPr>
    </p:bg>
    <p:spTree>
      <p:nvGrpSpPr>
        <p:cNvPr id="147" name="Shape 147"/>
        <p:cNvGrpSpPr/>
        <p:nvPr/>
      </p:nvGrpSpPr>
      <p:grpSpPr>
        <a:xfrm>
          <a:off x="0" y="0"/>
          <a:ext cx="0" cy="0"/>
          <a:chOff x="0" y="0"/>
          <a:chExt cx="0" cy="0"/>
        </a:xfrm>
      </p:grpSpPr>
      <p:sp>
        <p:nvSpPr>
          <p:cNvPr id="148" name="Google Shape;148;p20"/>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0"/>
          <p:cNvSpPr txBox="1"/>
          <p:nvPr>
            <p:ph type="title"/>
          </p:nvPr>
        </p:nvSpPr>
        <p:spPr>
          <a:xfrm>
            <a:off x="705825" y="456725"/>
            <a:ext cx="7783800" cy="4356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accent6"/>
              </a:buClr>
              <a:buSzPts val="2000"/>
              <a:buNone/>
              <a:defRPr sz="2000">
                <a:solidFill>
                  <a:schemeClr val="accent6"/>
                </a:solidFill>
              </a:defRPr>
            </a:lvl1pPr>
            <a:lvl2pPr lvl="1" algn="l">
              <a:lnSpc>
                <a:spcPct val="100000"/>
              </a:lnSpc>
              <a:spcBef>
                <a:spcPts val="0"/>
              </a:spcBef>
              <a:spcAft>
                <a:spcPts val="0"/>
              </a:spcAft>
              <a:buClr>
                <a:schemeClr val="accent6"/>
              </a:buClr>
              <a:buSzPts val="2000"/>
              <a:buNone/>
              <a:defRPr sz="2000">
                <a:solidFill>
                  <a:schemeClr val="accent6"/>
                </a:solidFill>
              </a:defRPr>
            </a:lvl2pPr>
            <a:lvl3pPr lvl="2" algn="l">
              <a:lnSpc>
                <a:spcPct val="100000"/>
              </a:lnSpc>
              <a:spcBef>
                <a:spcPts val="0"/>
              </a:spcBef>
              <a:spcAft>
                <a:spcPts val="0"/>
              </a:spcAft>
              <a:buClr>
                <a:schemeClr val="accent6"/>
              </a:buClr>
              <a:buSzPts val="2000"/>
              <a:buNone/>
              <a:defRPr sz="2000">
                <a:solidFill>
                  <a:schemeClr val="accent6"/>
                </a:solidFill>
              </a:defRPr>
            </a:lvl3pPr>
            <a:lvl4pPr lvl="3" algn="l">
              <a:lnSpc>
                <a:spcPct val="100000"/>
              </a:lnSpc>
              <a:spcBef>
                <a:spcPts val="0"/>
              </a:spcBef>
              <a:spcAft>
                <a:spcPts val="0"/>
              </a:spcAft>
              <a:buClr>
                <a:schemeClr val="accent6"/>
              </a:buClr>
              <a:buSzPts val="2000"/>
              <a:buNone/>
              <a:defRPr sz="2000">
                <a:solidFill>
                  <a:schemeClr val="accent6"/>
                </a:solidFill>
              </a:defRPr>
            </a:lvl4pPr>
            <a:lvl5pPr lvl="4" algn="l">
              <a:lnSpc>
                <a:spcPct val="100000"/>
              </a:lnSpc>
              <a:spcBef>
                <a:spcPts val="0"/>
              </a:spcBef>
              <a:spcAft>
                <a:spcPts val="0"/>
              </a:spcAft>
              <a:buClr>
                <a:schemeClr val="accent6"/>
              </a:buClr>
              <a:buSzPts val="2000"/>
              <a:buNone/>
              <a:defRPr sz="2000">
                <a:solidFill>
                  <a:schemeClr val="accent6"/>
                </a:solidFill>
              </a:defRPr>
            </a:lvl5pPr>
            <a:lvl6pPr lvl="5" algn="l">
              <a:lnSpc>
                <a:spcPct val="100000"/>
              </a:lnSpc>
              <a:spcBef>
                <a:spcPts val="0"/>
              </a:spcBef>
              <a:spcAft>
                <a:spcPts val="0"/>
              </a:spcAft>
              <a:buClr>
                <a:schemeClr val="accent6"/>
              </a:buClr>
              <a:buSzPts val="2000"/>
              <a:buNone/>
              <a:defRPr sz="2000">
                <a:solidFill>
                  <a:schemeClr val="accent6"/>
                </a:solidFill>
              </a:defRPr>
            </a:lvl6pPr>
            <a:lvl7pPr lvl="6" algn="l">
              <a:lnSpc>
                <a:spcPct val="100000"/>
              </a:lnSpc>
              <a:spcBef>
                <a:spcPts val="0"/>
              </a:spcBef>
              <a:spcAft>
                <a:spcPts val="0"/>
              </a:spcAft>
              <a:buClr>
                <a:schemeClr val="accent6"/>
              </a:buClr>
              <a:buSzPts val="2000"/>
              <a:buNone/>
              <a:defRPr sz="2000">
                <a:solidFill>
                  <a:schemeClr val="accent6"/>
                </a:solidFill>
              </a:defRPr>
            </a:lvl7pPr>
            <a:lvl8pPr lvl="7" algn="l">
              <a:lnSpc>
                <a:spcPct val="100000"/>
              </a:lnSpc>
              <a:spcBef>
                <a:spcPts val="0"/>
              </a:spcBef>
              <a:spcAft>
                <a:spcPts val="0"/>
              </a:spcAft>
              <a:buClr>
                <a:schemeClr val="accent6"/>
              </a:buClr>
              <a:buSzPts val="2000"/>
              <a:buNone/>
              <a:defRPr sz="2000">
                <a:solidFill>
                  <a:schemeClr val="accent6"/>
                </a:solidFill>
              </a:defRPr>
            </a:lvl8pPr>
            <a:lvl9pPr lvl="8" algn="l">
              <a:lnSpc>
                <a:spcPct val="100000"/>
              </a:lnSpc>
              <a:spcBef>
                <a:spcPts val="0"/>
              </a:spcBef>
              <a:spcAft>
                <a:spcPts val="0"/>
              </a:spcAft>
              <a:buClr>
                <a:schemeClr val="accent6"/>
              </a:buClr>
              <a:buSzPts val="2000"/>
              <a:buNone/>
              <a:defRPr sz="2000">
                <a:solidFill>
                  <a:schemeClr val="accent6"/>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resenter details)">
  <p:cSld name="TITLE_3">
    <p:bg>
      <p:bgPr>
        <a:solidFill>
          <a:schemeClr val="dk1"/>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1072825" y="2003900"/>
            <a:ext cx="7321800" cy="1159800"/>
          </a:xfrm>
          <a:prstGeom prst="rect">
            <a:avLst/>
          </a:prstGeom>
        </p:spPr>
        <p:txBody>
          <a:bodyPr anchorCtr="0" anchor="b" bIns="91425" lIns="0" spcFirstLastPara="1" rIns="91425" wrap="square" tIns="91425">
            <a:noAutofit/>
          </a:bodyPr>
          <a:lstStyle>
            <a:lvl1pPr lvl="0"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p:txBody>
      </p:sp>
      <p:cxnSp>
        <p:nvCxnSpPr>
          <p:cNvPr id="18" name="Google Shape;18;p3"/>
          <p:cNvCxnSpPr/>
          <p:nvPr/>
        </p:nvCxnSpPr>
        <p:spPr>
          <a:xfrm>
            <a:off x="-6025" y="3676512"/>
            <a:ext cx="2106300" cy="0"/>
          </a:xfrm>
          <a:prstGeom prst="straightConnector1">
            <a:avLst/>
          </a:prstGeom>
          <a:noFill/>
          <a:ln cap="flat" cmpd="sng" w="9525">
            <a:solidFill>
              <a:schemeClr val="accent1"/>
            </a:solidFill>
            <a:prstDash val="solid"/>
            <a:round/>
            <a:headEnd len="med" w="med" type="none"/>
            <a:tailEnd len="med" w="med" type="none"/>
          </a:ln>
        </p:spPr>
      </p:cxnSp>
      <p:pic>
        <p:nvPicPr>
          <p:cNvPr id="19" name="Google Shape;19;p3"/>
          <p:cNvPicPr preferRelativeResize="0"/>
          <p:nvPr/>
        </p:nvPicPr>
        <p:blipFill>
          <a:blip r:embed="rId2">
            <a:alphaModFix/>
          </a:blip>
          <a:stretch>
            <a:fillRect/>
          </a:stretch>
        </p:blipFill>
        <p:spPr>
          <a:xfrm>
            <a:off x="1117950" y="794325"/>
            <a:ext cx="784800" cy="308245"/>
          </a:xfrm>
          <a:prstGeom prst="rect">
            <a:avLst/>
          </a:prstGeom>
          <a:noFill/>
          <a:ln>
            <a:noFill/>
          </a:ln>
        </p:spPr>
      </p:pic>
      <p:cxnSp>
        <p:nvCxnSpPr>
          <p:cNvPr id="20" name="Google Shape;20;p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21" name="Google Shape;21;p3"/>
          <p:cNvSpPr txBox="1"/>
          <p:nvPr>
            <p:ph idx="1" type="subTitle"/>
          </p:nvPr>
        </p:nvSpPr>
        <p:spPr>
          <a:xfrm>
            <a:off x="2092500" y="4621100"/>
            <a:ext cx="4197000" cy="222600"/>
          </a:xfrm>
          <a:prstGeom prst="rect">
            <a:avLst/>
          </a:prstGeom>
        </p:spPr>
        <p:txBody>
          <a:bodyPr anchorCtr="0" anchor="ctr" bIns="91425" lIns="0" spcFirstLastPara="1" rIns="91425" wrap="square" tIns="91425">
            <a:noAutofit/>
          </a:bodyPr>
          <a:lstStyle>
            <a:lvl1pPr lvl="0" rtl="0">
              <a:spcBef>
                <a:spcPts val="600"/>
              </a:spcBef>
              <a:spcAft>
                <a:spcPts val="0"/>
              </a:spcAft>
              <a:buNone/>
              <a:defRPr sz="900">
                <a:solidFill>
                  <a:schemeClr val="accent3"/>
                </a:solidFill>
              </a:defRPr>
            </a:lvl1pPr>
            <a:lvl2pPr lvl="1" rtl="0">
              <a:spcBef>
                <a:spcPts val="600"/>
              </a:spcBef>
              <a:spcAft>
                <a:spcPts val="0"/>
              </a:spcAft>
              <a:buNone/>
              <a:defRPr/>
            </a:lvl2pPr>
            <a:lvl3pPr lvl="2" rtl="0">
              <a:spcBef>
                <a:spcPts val="600"/>
              </a:spcBef>
              <a:spcAft>
                <a:spcPts val="0"/>
              </a:spcAft>
              <a:buNone/>
              <a:defRPr/>
            </a:lvl3pPr>
            <a:lvl4pPr lvl="3" rtl="0">
              <a:spcBef>
                <a:spcPts val="600"/>
              </a:spcBef>
              <a:spcAft>
                <a:spcPts val="0"/>
              </a:spcAft>
              <a:buNone/>
              <a:defRPr/>
            </a:lvl4pPr>
            <a:lvl5pPr lvl="4" rtl="0">
              <a:spcBef>
                <a:spcPts val="600"/>
              </a:spcBef>
              <a:spcAft>
                <a:spcPts val="0"/>
              </a:spcAft>
              <a:buNone/>
              <a:defRPr/>
            </a:lvl5pPr>
            <a:lvl6pPr lvl="5" rtl="0">
              <a:spcBef>
                <a:spcPts val="600"/>
              </a:spcBef>
              <a:spcAft>
                <a:spcPts val="0"/>
              </a:spcAft>
              <a:buNone/>
              <a:defRPr/>
            </a:lvl6pPr>
            <a:lvl7pPr lvl="6" rtl="0">
              <a:spcBef>
                <a:spcPts val="600"/>
              </a:spcBef>
              <a:spcAft>
                <a:spcPts val="0"/>
              </a:spcAft>
              <a:buNone/>
              <a:defRPr/>
            </a:lvl7pPr>
            <a:lvl8pPr lvl="7" rtl="0">
              <a:spcBef>
                <a:spcPts val="600"/>
              </a:spcBef>
              <a:spcAft>
                <a:spcPts val="0"/>
              </a:spcAft>
              <a:buNone/>
              <a:defRPr/>
            </a:lvl8pPr>
            <a:lvl9pPr lvl="8" rtl="0">
              <a:spcBef>
                <a:spcPts val="600"/>
              </a:spcBef>
              <a:spcAft>
                <a:spcPts val="0"/>
              </a:spcAft>
              <a:buNone/>
              <a:defRPr/>
            </a:lvl9pPr>
          </a:lstStyle>
          <a:p/>
        </p:txBody>
      </p:sp>
      <p:sp>
        <p:nvSpPr>
          <p:cNvPr id="22" name="Google Shape;22;p3"/>
          <p:cNvSpPr txBox="1"/>
          <p:nvPr>
            <p:ph idx="2" type="title"/>
          </p:nvPr>
        </p:nvSpPr>
        <p:spPr>
          <a:xfrm>
            <a:off x="2092500" y="3377350"/>
            <a:ext cx="6186300" cy="416400"/>
          </a:xfrm>
          <a:prstGeom prst="rect">
            <a:avLst/>
          </a:prstGeom>
        </p:spPr>
        <p:txBody>
          <a:bodyPr anchorCtr="0" anchor="t" bIns="91425" lIns="0" spcFirstLastPara="1" rIns="91425" wrap="square" tIns="91425">
            <a:noAutofit/>
          </a:bodyPr>
          <a:lstStyle>
            <a:lvl1pPr lvl="0" rtl="0">
              <a:spcBef>
                <a:spcPts val="0"/>
              </a:spcBef>
              <a:spcAft>
                <a:spcPts val="0"/>
              </a:spcAft>
              <a:buNone/>
              <a:defRPr>
                <a:solidFill>
                  <a:srgbClr val="FFFFFF"/>
                </a:solidFill>
                <a:highlight>
                  <a:schemeClr val="accent1"/>
                </a:highlight>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3" name="Google Shape;23;p3"/>
          <p:cNvSpPr txBox="1"/>
          <p:nvPr>
            <p:ph idx="3" type="subTitle"/>
          </p:nvPr>
        </p:nvSpPr>
        <p:spPr>
          <a:xfrm>
            <a:off x="2092500" y="3793950"/>
            <a:ext cx="5065800" cy="263400"/>
          </a:xfrm>
          <a:prstGeom prst="rect">
            <a:avLst/>
          </a:prstGeom>
        </p:spPr>
        <p:txBody>
          <a:bodyPr anchorCtr="0" anchor="ctr" bIns="91425" lIns="0" spcFirstLastPara="1" rIns="91425" wrap="square" tIns="91425">
            <a:noAutofit/>
          </a:bodyPr>
          <a:lstStyle>
            <a:lvl1pPr lvl="0" rtl="0">
              <a:lnSpc>
                <a:spcPct val="115000"/>
              </a:lnSpc>
              <a:spcBef>
                <a:spcPts val="600"/>
              </a:spcBef>
              <a:spcAft>
                <a:spcPts val="0"/>
              </a:spcAft>
              <a:buNone/>
              <a:defRPr sz="800">
                <a:solidFill>
                  <a:schemeClr val="lt1"/>
                </a:solidFill>
                <a:highlight>
                  <a:srgbClr val="D9D9D9"/>
                </a:highlight>
              </a:defRPr>
            </a:lvl1pPr>
            <a:lvl2pPr lvl="1" rtl="0">
              <a:spcBef>
                <a:spcPts val="600"/>
              </a:spcBef>
              <a:spcAft>
                <a:spcPts val="0"/>
              </a:spcAft>
              <a:buNone/>
              <a:defRPr sz="1100">
                <a:solidFill>
                  <a:schemeClr val="lt1"/>
                </a:solidFill>
                <a:latin typeface="Roboto Medium"/>
                <a:ea typeface="Roboto Medium"/>
                <a:cs typeface="Roboto Medium"/>
                <a:sym typeface="Roboto Medium"/>
              </a:defRPr>
            </a:lvl2pPr>
            <a:lvl3pPr lvl="2" rtl="0">
              <a:spcBef>
                <a:spcPts val="600"/>
              </a:spcBef>
              <a:spcAft>
                <a:spcPts val="0"/>
              </a:spcAft>
              <a:buNone/>
              <a:defRPr sz="1100">
                <a:solidFill>
                  <a:schemeClr val="lt1"/>
                </a:solidFill>
                <a:latin typeface="Roboto Medium"/>
                <a:ea typeface="Roboto Medium"/>
                <a:cs typeface="Roboto Medium"/>
                <a:sym typeface="Roboto Medium"/>
              </a:defRPr>
            </a:lvl3pPr>
            <a:lvl4pPr lvl="3" rtl="0">
              <a:spcBef>
                <a:spcPts val="600"/>
              </a:spcBef>
              <a:spcAft>
                <a:spcPts val="0"/>
              </a:spcAft>
              <a:buNone/>
              <a:defRPr sz="1100">
                <a:solidFill>
                  <a:schemeClr val="lt1"/>
                </a:solidFill>
                <a:latin typeface="Roboto Medium"/>
                <a:ea typeface="Roboto Medium"/>
                <a:cs typeface="Roboto Medium"/>
                <a:sym typeface="Roboto Medium"/>
              </a:defRPr>
            </a:lvl4pPr>
            <a:lvl5pPr lvl="4" rtl="0">
              <a:spcBef>
                <a:spcPts val="600"/>
              </a:spcBef>
              <a:spcAft>
                <a:spcPts val="0"/>
              </a:spcAft>
              <a:buNone/>
              <a:defRPr sz="1100">
                <a:solidFill>
                  <a:schemeClr val="lt1"/>
                </a:solidFill>
                <a:latin typeface="Roboto Medium"/>
                <a:ea typeface="Roboto Medium"/>
                <a:cs typeface="Roboto Medium"/>
                <a:sym typeface="Roboto Medium"/>
              </a:defRPr>
            </a:lvl5pPr>
            <a:lvl6pPr lvl="5" rtl="0">
              <a:spcBef>
                <a:spcPts val="600"/>
              </a:spcBef>
              <a:spcAft>
                <a:spcPts val="0"/>
              </a:spcAft>
              <a:buNone/>
              <a:defRPr sz="1100">
                <a:solidFill>
                  <a:schemeClr val="lt1"/>
                </a:solidFill>
                <a:latin typeface="Roboto Medium"/>
                <a:ea typeface="Roboto Medium"/>
                <a:cs typeface="Roboto Medium"/>
                <a:sym typeface="Roboto Medium"/>
              </a:defRPr>
            </a:lvl6pPr>
            <a:lvl7pPr lvl="6" rtl="0">
              <a:spcBef>
                <a:spcPts val="600"/>
              </a:spcBef>
              <a:spcAft>
                <a:spcPts val="0"/>
              </a:spcAft>
              <a:buNone/>
              <a:defRPr sz="1100">
                <a:solidFill>
                  <a:schemeClr val="lt1"/>
                </a:solidFill>
                <a:latin typeface="Roboto Medium"/>
                <a:ea typeface="Roboto Medium"/>
                <a:cs typeface="Roboto Medium"/>
                <a:sym typeface="Roboto Medium"/>
              </a:defRPr>
            </a:lvl7pPr>
            <a:lvl8pPr lvl="7" rtl="0">
              <a:spcBef>
                <a:spcPts val="600"/>
              </a:spcBef>
              <a:spcAft>
                <a:spcPts val="0"/>
              </a:spcAft>
              <a:buNone/>
              <a:defRPr sz="1100">
                <a:solidFill>
                  <a:schemeClr val="lt1"/>
                </a:solidFill>
                <a:latin typeface="Roboto Medium"/>
                <a:ea typeface="Roboto Medium"/>
                <a:cs typeface="Roboto Medium"/>
                <a:sym typeface="Roboto Medium"/>
              </a:defRPr>
            </a:lvl8pPr>
            <a:lvl9pPr lvl="8" rtl="0">
              <a:spcBef>
                <a:spcPts val="600"/>
              </a:spcBef>
              <a:spcAft>
                <a:spcPts val="0"/>
              </a:spcAft>
              <a:buNone/>
              <a:defRPr sz="1100">
                <a:solidFill>
                  <a:schemeClr val="lt1"/>
                </a:solidFill>
                <a:latin typeface="Roboto Medium"/>
                <a:ea typeface="Roboto Medium"/>
                <a:cs typeface="Roboto Medium"/>
                <a:sym typeface="Roboto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0" name="Shape 150"/>
        <p:cNvGrpSpPr/>
        <p:nvPr/>
      </p:nvGrpSpPr>
      <p:grpSpPr>
        <a:xfrm>
          <a:off x="0" y="0"/>
          <a:ext cx="0" cy="0"/>
          <a:chOff x="0" y="0"/>
          <a:chExt cx="0" cy="0"/>
        </a:xfrm>
      </p:grpSpPr>
      <p:sp>
        <p:nvSpPr>
          <p:cNvPr id="151" name="Google Shape;151;p21"/>
          <p:cNvSpPr txBox="1"/>
          <p:nvPr>
            <p:ph type="title"/>
          </p:nvPr>
        </p:nvSpPr>
        <p:spPr>
          <a:xfrm>
            <a:off x="705825" y="456725"/>
            <a:ext cx="7783800" cy="4356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dk2"/>
              </a:buClr>
              <a:buSzPts val="2000"/>
              <a:buNone/>
              <a:defRPr sz="2000">
                <a:solidFill>
                  <a:schemeClr val="dk2"/>
                </a:solidFill>
                <a:highlight>
                  <a:srgbClr val="FFFFFF"/>
                </a:highlight>
              </a:defRPr>
            </a:lvl1pPr>
            <a:lvl2pPr lvl="1" algn="l">
              <a:lnSpc>
                <a:spcPct val="100000"/>
              </a:lnSpc>
              <a:spcBef>
                <a:spcPts val="0"/>
              </a:spcBef>
              <a:spcAft>
                <a:spcPts val="0"/>
              </a:spcAft>
              <a:buClr>
                <a:schemeClr val="dk2"/>
              </a:buClr>
              <a:buSzPts val="2000"/>
              <a:buNone/>
              <a:defRPr sz="2000">
                <a:solidFill>
                  <a:schemeClr val="dk2"/>
                </a:solidFill>
                <a:highlight>
                  <a:srgbClr val="FFFFFF"/>
                </a:highlight>
              </a:defRPr>
            </a:lvl2pPr>
            <a:lvl3pPr lvl="2" algn="l">
              <a:lnSpc>
                <a:spcPct val="100000"/>
              </a:lnSpc>
              <a:spcBef>
                <a:spcPts val="0"/>
              </a:spcBef>
              <a:spcAft>
                <a:spcPts val="0"/>
              </a:spcAft>
              <a:buClr>
                <a:schemeClr val="dk2"/>
              </a:buClr>
              <a:buSzPts val="2000"/>
              <a:buNone/>
              <a:defRPr sz="2000">
                <a:solidFill>
                  <a:schemeClr val="dk2"/>
                </a:solidFill>
                <a:highlight>
                  <a:srgbClr val="FFFFFF"/>
                </a:highlight>
              </a:defRPr>
            </a:lvl3pPr>
            <a:lvl4pPr lvl="3" algn="l">
              <a:lnSpc>
                <a:spcPct val="100000"/>
              </a:lnSpc>
              <a:spcBef>
                <a:spcPts val="0"/>
              </a:spcBef>
              <a:spcAft>
                <a:spcPts val="0"/>
              </a:spcAft>
              <a:buClr>
                <a:schemeClr val="dk2"/>
              </a:buClr>
              <a:buSzPts val="2000"/>
              <a:buNone/>
              <a:defRPr sz="2000">
                <a:solidFill>
                  <a:schemeClr val="dk2"/>
                </a:solidFill>
                <a:highlight>
                  <a:srgbClr val="FFFFFF"/>
                </a:highlight>
              </a:defRPr>
            </a:lvl4pPr>
            <a:lvl5pPr lvl="4" algn="l">
              <a:lnSpc>
                <a:spcPct val="100000"/>
              </a:lnSpc>
              <a:spcBef>
                <a:spcPts val="0"/>
              </a:spcBef>
              <a:spcAft>
                <a:spcPts val="0"/>
              </a:spcAft>
              <a:buClr>
                <a:schemeClr val="dk2"/>
              </a:buClr>
              <a:buSzPts val="2000"/>
              <a:buNone/>
              <a:defRPr sz="2000">
                <a:solidFill>
                  <a:schemeClr val="dk2"/>
                </a:solidFill>
                <a:highlight>
                  <a:srgbClr val="FFFFFF"/>
                </a:highlight>
              </a:defRPr>
            </a:lvl5pPr>
            <a:lvl6pPr lvl="5" algn="l">
              <a:lnSpc>
                <a:spcPct val="100000"/>
              </a:lnSpc>
              <a:spcBef>
                <a:spcPts val="0"/>
              </a:spcBef>
              <a:spcAft>
                <a:spcPts val="0"/>
              </a:spcAft>
              <a:buClr>
                <a:schemeClr val="dk2"/>
              </a:buClr>
              <a:buSzPts val="2000"/>
              <a:buNone/>
              <a:defRPr sz="2000">
                <a:solidFill>
                  <a:schemeClr val="dk2"/>
                </a:solidFill>
                <a:highlight>
                  <a:srgbClr val="FFFFFF"/>
                </a:highlight>
              </a:defRPr>
            </a:lvl6pPr>
            <a:lvl7pPr lvl="6" algn="l">
              <a:lnSpc>
                <a:spcPct val="100000"/>
              </a:lnSpc>
              <a:spcBef>
                <a:spcPts val="0"/>
              </a:spcBef>
              <a:spcAft>
                <a:spcPts val="0"/>
              </a:spcAft>
              <a:buClr>
                <a:schemeClr val="dk2"/>
              </a:buClr>
              <a:buSzPts val="2000"/>
              <a:buNone/>
              <a:defRPr sz="2000">
                <a:solidFill>
                  <a:schemeClr val="dk2"/>
                </a:solidFill>
                <a:highlight>
                  <a:srgbClr val="FFFFFF"/>
                </a:highlight>
              </a:defRPr>
            </a:lvl7pPr>
            <a:lvl8pPr lvl="7" algn="l">
              <a:lnSpc>
                <a:spcPct val="100000"/>
              </a:lnSpc>
              <a:spcBef>
                <a:spcPts val="0"/>
              </a:spcBef>
              <a:spcAft>
                <a:spcPts val="0"/>
              </a:spcAft>
              <a:buClr>
                <a:schemeClr val="dk2"/>
              </a:buClr>
              <a:buSzPts val="2000"/>
              <a:buNone/>
              <a:defRPr sz="2000">
                <a:solidFill>
                  <a:schemeClr val="dk2"/>
                </a:solidFill>
                <a:highlight>
                  <a:srgbClr val="FFFFFF"/>
                </a:highlight>
              </a:defRPr>
            </a:lvl8pPr>
            <a:lvl9pPr lvl="8" algn="l">
              <a:lnSpc>
                <a:spcPct val="100000"/>
              </a:lnSpc>
              <a:spcBef>
                <a:spcPts val="0"/>
              </a:spcBef>
              <a:spcAft>
                <a:spcPts val="0"/>
              </a:spcAft>
              <a:buClr>
                <a:schemeClr val="dk2"/>
              </a:buClr>
              <a:buSzPts val="2000"/>
              <a:buNone/>
              <a:defRPr sz="2000">
                <a:solidFill>
                  <a:schemeClr val="dk2"/>
                </a:solidFill>
                <a:highlight>
                  <a:srgbClr val="FFFFFF"/>
                </a:highlight>
              </a:defRPr>
            </a:lvl9pPr>
          </a:lstStyle>
          <a:p/>
        </p:txBody>
      </p:sp>
      <p:sp>
        <p:nvSpPr>
          <p:cNvPr id="152" name="Google Shape;152;p21"/>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 name="Google Shape;153;p21"/>
          <p:cNvCxnSpPr/>
          <p:nvPr/>
        </p:nvCxnSpPr>
        <p:spPr>
          <a:xfrm>
            <a:off x="8663800" y="4962200"/>
            <a:ext cx="513300" cy="0"/>
          </a:xfrm>
          <a:prstGeom prst="straightConnector1">
            <a:avLst/>
          </a:prstGeom>
          <a:noFill/>
          <a:ln cap="flat" cmpd="sng" w="76200">
            <a:solidFill>
              <a:schemeClr val="lt1"/>
            </a:solidFill>
            <a:prstDash val="solid"/>
            <a:round/>
            <a:headEnd len="sm" w="sm" type="none"/>
            <a:tailEnd len="sm" w="sm" type="none"/>
          </a:ln>
        </p:spPr>
      </p:cxnSp>
      <p:sp>
        <p:nvSpPr>
          <p:cNvPr id="154" name="Google Shape;154;p21"/>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1"/>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05_SpeakerSlide_4Speakers">
    <p:bg>
      <p:bgPr>
        <a:solidFill>
          <a:schemeClr val="lt1"/>
        </a:solidFill>
      </p:bgPr>
    </p:bg>
    <p:spTree>
      <p:nvGrpSpPr>
        <p:cNvPr id="156" name="Shape 156"/>
        <p:cNvGrpSpPr/>
        <p:nvPr/>
      </p:nvGrpSpPr>
      <p:grpSpPr>
        <a:xfrm>
          <a:off x="0" y="0"/>
          <a:ext cx="0" cy="0"/>
          <a:chOff x="0" y="0"/>
          <a:chExt cx="0" cy="0"/>
        </a:xfrm>
      </p:grpSpPr>
      <p:sp>
        <p:nvSpPr>
          <p:cNvPr id="157" name="Google Shape;157;p22"/>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1pPr>
            <a:lvl2pPr lvl="1"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2pPr>
            <a:lvl3pPr lvl="2"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3pPr>
            <a:lvl4pPr lvl="3"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4pPr>
            <a:lvl5pPr lvl="4"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5pPr>
            <a:lvl6pPr lvl="5"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6pPr>
            <a:lvl7pPr lvl="6"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7pPr>
            <a:lvl8pPr lvl="7"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8pPr>
            <a:lvl9pPr lvl="8"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9pPr>
          </a:lstStyle>
          <a:p/>
        </p:txBody>
      </p:sp>
      <p:sp>
        <p:nvSpPr>
          <p:cNvPr id="158" name="Google Shape;158;p22"/>
          <p:cNvSpPr/>
          <p:nvPr>
            <p:ph idx="2" type="pic"/>
          </p:nvPr>
        </p:nvSpPr>
        <p:spPr>
          <a:xfrm>
            <a:off x="323636" y="1755197"/>
            <a:ext cx="925800" cy="925800"/>
          </a:xfrm>
          <a:prstGeom prst="ellipse">
            <a:avLst/>
          </a:prstGeom>
          <a:noFill/>
          <a:ln>
            <a:noFill/>
          </a:ln>
        </p:spPr>
      </p:sp>
      <p:sp>
        <p:nvSpPr>
          <p:cNvPr id="159" name="Google Shape;159;p22"/>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1pPr>
            <a:lvl2pPr lvl="1"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2pPr>
            <a:lvl3pPr lvl="2"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3pPr>
            <a:lvl4pPr lvl="3"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4pPr>
            <a:lvl5pPr lvl="4"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5pPr>
            <a:lvl6pPr lvl="5"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6pPr>
            <a:lvl7pPr lvl="6"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7pPr>
            <a:lvl8pPr lvl="7"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8pPr>
            <a:lvl9pPr lvl="8"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9pPr>
          </a:lstStyle>
          <a:p/>
        </p:txBody>
      </p:sp>
      <p:sp>
        <p:nvSpPr>
          <p:cNvPr id="160" name="Google Shape;160;p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20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0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0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0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0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0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0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0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000"/>
              <a:buFont typeface="DM Sans"/>
              <a:buNone/>
              <a:defRPr b="1" sz="2700">
                <a:solidFill>
                  <a:schemeClr val="lt2"/>
                </a:solidFill>
                <a:latin typeface="DM Sans"/>
                <a:ea typeface="DM Sans"/>
                <a:cs typeface="DM Sans"/>
                <a:sym typeface="DM Sans"/>
              </a:defRPr>
            </a:lvl9pPr>
          </a:lstStyle>
          <a:p/>
        </p:txBody>
      </p:sp>
      <p:sp>
        <p:nvSpPr>
          <p:cNvPr id="161" name="Google Shape;161;p22"/>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400"/>
              <a:buFont typeface="DM Sans"/>
              <a:buNone/>
              <a:defRPr sz="1800">
                <a:solidFill>
                  <a:schemeClr val="lt2"/>
                </a:solidFill>
                <a:latin typeface="DM Sans"/>
                <a:ea typeface="DM Sans"/>
                <a:cs typeface="DM Sans"/>
                <a:sym typeface="DM Sans"/>
              </a:defRPr>
            </a:lvl1pPr>
            <a:lvl2pPr lvl="1" algn="l">
              <a:lnSpc>
                <a:spcPct val="90000"/>
              </a:lnSpc>
              <a:spcBef>
                <a:spcPts val="0"/>
              </a:spcBef>
              <a:spcAft>
                <a:spcPts val="0"/>
              </a:spcAft>
              <a:buClr>
                <a:schemeClr val="lt2"/>
              </a:buClr>
              <a:buSzPts val="1400"/>
              <a:buFont typeface="DM Sans"/>
              <a:buNone/>
              <a:defRPr sz="1800">
                <a:solidFill>
                  <a:schemeClr val="lt2"/>
                </a:solidFill>
                <a:latin typeface="DM Sans"/>
                <a:ea typeface="DM Sans"/>
                <a:cs typeface="DM Sans"/>
                <a:sym typeface="DM Sans"/>
              </a:defRPr>
            </a:lvl2pPr>
            <a:lvl3pPr lvl="2" algn="l">
              <a:lnSpc>
                <a:spcPct val="90000"/>
              </a:lnSpc>
              <a:spcBef>
                <a:spcPts val="0"/>
              </a:spcBef>
              <a:spcAft>
                <a:spcPts val="0"/>
              </a:spcAft>
              <a:buClr>
                <a:schemeClr val="lt2"/>
              </a:buClr>
              <a:buSzPts val="1400"/>
              <a:buFont typeface="DM Sans"/>
              <a:buNone/>
              <a:defRPr sz="1800">
                <a:solidFill>
                  <a:schemeClr val="lt2"/>
                </a:solidFill>
                <a:latin typeface="DM Sans"/>
                <a:ea typeface="DM Sans"/>
                <a:cs typeface="DM Sans"/>
                <a:sym typeface="DM Sans"/>
              </a:defRPr>
            </a:lvl3pPr>
            <a:lvl4pPr lvl="3" algn="l">
              <a:lnSpc>
                <a:spcPct val="90000"/>
              </a:lnSpc>
              <a:spcBef>
                <a:spcPts val="0"/>
              </a:spcBef>
              <a:spcAft>
                <a:spcPts val="0"/>
              </a:spcAft>
              <a:buClr>
                <a:schemeClr val="lt2"/>
              </a:buClr>
              <a:buSzPts val="1400"/>
              <a:buFont typeface="DM Sans"/>
              <a:buNone/>
              <a:defRPr sz="1800">
                <a:solidFill>
                  <a:schemeClr val="lt2"/>
                </a:solidFill>
                <a:latin typeface="DM Sans"/>
                <a:ea typeface="DM Sans"/>
                <a:cs typeface="DM Sans"/>
                <a:sym typeface="DM Sans"/>
              </a:defRPr>
            </a:lvl4pPr>
            <a:lvl5pPr lvl="4" algn="l">
              <a:lnSpc>
                <a:spcPct val="90000"/>
              </a:lnSpc>
              <a:spcBef>
                <a:spcPts val="0"/>
              </a:spcBef>
              <a:spcAft>
                <a:spcPts val="0"/>
              </a:spcAft>
              <a:buClr>
                <a:schemeClr val="lt2"/>
              </a:buClr>
              <a:buSzPts val="1400"/>
              <a:buFont typeface="DM Sans"/>
              <a:buNone/>
              <a:defRPr sz="1800">
                <a:solidFill>
                  <a:schemeClr val="lt2"/>
                </a:solidFill>
                <a:latin typeface="DM Sans"/>
                <a:ea typeface="DM Sans"/>
                <a:cs typeface="DM Sans"/>
                <a:sym typeface="DM Sans"/>
              </a:defRPr>
            </a:lvl5pPr>
            <a:lvl6pPr lvl="5" algn="l">
              <a:lnSpc>
                <a:spcPct val="90000"/>
              </a:lnSpc>
              <a:spcBef>
                <a:spcPts val="0"/>
              </a:spcBef>
              <a:spcAft>
                <a:spcPts val="0"/>
              </a:spcAft>
              <a:buClr>
                <a:schemeClr val="lt2"/>
              </a:buClr>
              <a:buSzPts val="1400"/>
              <a:buFont typeface="DM Sans"/>
              <a:buNone/>
              <a:defRPr sz="1800">
                <a:solidFill>
                  <a:schemeClr val="lt2"/>
                </a:solidFill>
                <a:latin typeface="DM Sans"/>
                <a:ea typeface="DM Sans"/>
                <a:cs typeface="DM Sans"/>
                <a:sym typeface="DM Sans"/>
              </a:defRPr>
            </a:lvl6pPr>
            <a:lvl7pPr lvl="6" algn="l">
              <a:lnSpc>
                <a:spcPct val="90000"/>
              </a:lnSpc>
              <a:spcBef>
                <a:spcPts val="0"/>
              </a:spcBef>
              <a:spcAft>
                <a:spcPts val="0"/>
              </a:spcAft>
              <a:buClr>
                <a:schemeClr val="lt2"/>
              </a:buClr>
              <a:buSzPts val="1400"/>
              <a:buFont typeface="DM Sans"/>
              <a:buNone/>
              <a:defRPr sz="1800">
                <a:solidFill>
                  <a:schemeClr val="lt2"/>
                </a:solidFill>
                <a:latin typeface="DM Sans"/>
                <a:ea typeface="DM Sans"/>
                <a:cs typeface="DM Sans"/>
                <a:sym typeface="DM Sans"/>
              </a:defRPr>
            </a:lvl7pPr>
            <a:lvl8pPr lvl="7" algn="l">
              <a:lnSpc>
                <a:spcPct val="90000"/>
              </a:lnSpc>
              <a:spcBef>
                <a:spcPts val="0"/>
              </a:spcBef>
              <a:spcAft>
                <a:spcPts val="0"/>
              </a:spcAft>
              <a:buClr>
                <a:schemeClr val="lt2"/>
              </a:buClr>
              <a:buSzPts val="1400"/>
              <a:buFont typeface="DM Sans"/>
              <a:buNone/>
              <a:defRPr sz="1800">
                <a:solidFill>
                  <a:schemeClr val="lt2"/>
                </a:solidFill>
                <a:latin typeface="DM Sans"/>
                <a:ea typeface="DM Sans"/>
                <a:cs typeface="DM Sans"/>
                <a:sym typeface="DM Sans"/>
              </a:defRPr>
            </a:lvl8pPr>
            <a:lvl9pPr lvl="8" algn="l">
              <a:lnSpc>
                <a:spcPct val="90000"/>
              </a:lnSpc>
              <a:spcBef>
                <a:spcPts val="0"/>
              </a:spcBef>
              <a:spcAft>
                <a:spcPts val="0"/>
              </a:spcAft>
              <a:buClr>
                <a:schemeClr val="lt2"/>
              </a:buClr>
              <a:buSzPts val="1400"/>
              <a:buFont typeface="DM Sans"/>
              <a:buNone/>
              <a:defRPr sz="1800">
                <a:solidFill>
                  <a:schemeClr val="lt2"/>
                </a:solidFill>
                <a:latin typeface="DM Sans"/>
                <a:ea typeface="DM Sans"/>
                <a:cs typeface="DM Sans"/>
                <a:sym typeface="DM Sans"/>
              </a:defRPr>
            </a:lvl9pPr>
          </a:lstStyle>
          <a:p/>
        </p:txBody>
      </p:sp>
      <p:sp>
        <p:nvSpPr>
          <p:cNvPr id="162" name="Google Shape;162;p22"/>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1pPr>
            <a:lvl2pPr lvl="1"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2pPr>
            <a:lvl3pPr lvl="2"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3pPr>
            <a:lvl4pPr lvl="3"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4pPr>
            <a:lvl5pPr lvl="4"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5pPr>
            <a:lvl6pPr lvl="5"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6pPr>
            <a:lvl7pPr lvl="6"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7pPr>
            <a:lvl8pPr lvl="7"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8pPr>
            <a:lvl9pPr lvl="8"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9pPr>
          </a:lstStyle>
          <a:p/>
        </p:txBody>
      </p:sp>
      <p:sp>
        <p:nvSpPr>
          <p:cNvPr id="163" name="Google Shape;163;p22"/>
          <p:cNvSpPr/>
          <p:nvPr>
            <p:ph idx="6" type="pic"/>
          </p:nvPr>
        </p:nvSpPr>
        <p:spPr>
          <a:xfrm>
            <a:off x="323636" y="3128963"/>
            <a:ext cx="925800" cy="925800"/>
          </a:xfrm>
          <a:prstGeom prst="ellipse">
            <a:avLst/>
          </a:prstGeom>
          <a:noFill/>
          <a:ln>
            <a:noFill/>
          </a:ln>
        </p:spPr>
      </p:sp>
      <p:sp>
        <p:nvSpPr>
          <p:cNvPr id="164" name="Google Shape;164;p22"/>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1pPr>
            <a:lvl2pPr lvl="1"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2pPr>
            <a:lvl3pPr lvl="2"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3pPr>
            <a:lvl4pPr lvl="3"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4pPr>
            <a:lvl5pPr lvl="4"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5pPr>
            <a:lvl6pPr lvl="5"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6pPr>
            <a:lvl7pPr lvl="6"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7pPr>
            <a:lvl8pPr lvl="7"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8pPr>
            <a:lvl9pPr lvl="8"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9pPr>
          </a:lstStyle>
          <a:p/>
        </p:txBody>
      </p:sp>
      <p:sp>
        <p:nvSpPr>
          <p:cNvPr id="165" name="Google Shape;165;p22"/>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1pPr>
            <a:lvl2pPr lvl="1"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2pPr>
            <a:lvl3pPr lvl="2"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3pPr>
            <a:lvl4pPr lvl="3"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4pPr>
            <a:lvl5pPr lvl="4"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5pPr>
            <a:lvl6pPr lvl="5"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6pPr>
            <a:lvl7pPr lvl="6"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7pPr>
            <a:lvl8pPr lvl="7"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8pPr>
            <a:lvl9pPr lvl="8"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9pPr>
          </a:lstStyle>
          <a:p/>
        </p:txBody>
      </p:sp>
      <p:sp>
        <p:nvSpPr>
          <p:cNvPr id="166" name="Google Shape;166;p22"/>
          <p:cNvSpPr/>
          <p:nvPr>
            <p:ph idx="9" type="pic"/>
          </p:nvPr>
        </p:nvSpPr>
        <p:spPr>
          <a:xfrm>
            <a:off x="4571995" y="1755197"/>
            <a:ext cx="925800" cy="925800"/>
          </a:xfrm>
          <a:prstGeom prst="ellipse">
            <a:avLst/>
          </a:prstGeom>
          <a:noFill/>
          <a:ln>
            <a:noFill/>
          </a:ln>
        </p:spPr>
      </p:sp>
      <p:sp>
        <p:nvSpPr>
          <p:cNvPr id="167" name="Google Shape;167;p22"/>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1pPr>
            <a:lvl2pPr lvl="1"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2pPr>
            <a:lvl3pPr lvl="2"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3pPr>
            <a:lvl4pPr lvl="3"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4pPr>
            <a:lvl5pPr lvl="4"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5pPr>
            <a:lvl6pPr lvl="5"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6pPr>
            <a:lvl7pPr lvl="6"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7pPr>
            <a:lvl8pPr lvl="7"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8pPr>
            <a:lvl9pPr lvl="8"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9pPr>
          </a:lstStyle>
          <a:p/>
        </p:txBody>
      </p:sp>
      <p:sp>
        <p:nvSpPr>
          <p:cNvPr id="168" name="Google Shape;168;p22"/>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1pPr>
            <a:lvl2pPr lvl="1"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2pPr>
            <a:lvl3pPr lvl="2"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3pPr>
            <a:lvl4pPr lvl="3"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4pPr>
            <a:lvl5pPr lvl="4"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5pPr>
            <a:lvl6pPr lvl="5"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6pPr>
            <a:lvl7pPr lvl="6"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7pPr>
            <a:lvl8pPr lvl="7"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8pPr>
            <a:lvl9pPr lvl="8" algn="l">
              <a:lnSpc>
                <a:spcPct val="90000"/>
              </a:lnSpc>
              <a:spcBef>
                <a:spcPts val="0"/>
              </a:spcBef>
              <a:spcAft>
                <a:spcPts val="0"/>
              </a:spcAft>
              <a:buClr>
                <a:schemeClr val="lt2"/>
              </a:buClr>
              <a:buSzPts val="1200"/>
              <a:buFont typeface="DM Sans"/>
              <a:buNone/>
              <a:defRPr sz="1600">
                <a:solidFill>
                  <a:schemeClr val="lt2"/>
                </a:solidFill>
                <a:latin typeface="DM Sans"/>
                <a:ea typeface="DM Sans"/>
                <a:cs typeface="DM Sans"/>
                <a:sym typeface="DM Sans"/>
              </a:defRPr>
            </a:lvl9pPr>
          </a:lstStyle>
          <a:p/>
        </p:txBody>
      </p:sp>
      <p:sp>
        <p:nvSpPr>
          <p:cNvPr id="169" name="Google Shape;169;p22"/>
          <p:cNvSpPr/>
          <p:nvPr>
            <p:ph idx="15" type="pic"/>
          </p:nvPr>
        </p:nvSpPr>
        <p:spPr>
          <a:xfrm>
            <a:off x="4571995" y="3128963"/>
            <a:ext cx="925800" cy="925800"/>
          </a:xfrm>
          <a:prstGeom prst="ellipse">
            <a:avLst/>
          </a:prstGeom>
          <a:noFill/>
          <a:ln>
            <a:noFill/>
          </a:ln>
        </p:spPr>
      </p:sp>
      <p:sp>
        <p:nvSpPr>
          <p:cNvPr id="170" name="Google Shape;170;p22"/>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1pPr>
            <a:lvl2pPr lvl="1"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2pPr>
            <a:lvl3pPr lvl="2"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3pPr>
            <a:lvl4pPr lvl="3"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4pPr>
            <a:lvl5pPr lvl="4"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5pPr>
            <a:lvl6pPr lvl="5"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6pPr>
            <a:lvl7pPr lvl="6"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7pPr>
            <a:lvl8pPr lvl="7"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8pPr>
            <a:lvl9pPr lvl="8" algn="l">
              <a:lnSpc>
                <a:spcPct val="90000"/>
              </a:lnSpc>
              <a:spcBef>
                <a:spcPts val="0"/>
              </a:spcBef>
              <a:spcAft>
                <a:spcPts val="0"/>
              </a:spcAft>
              <a:buClr>
                <a:schemeClr val="lt2"/>
              </a:buClr>
              <a:buSzPts val="700"/>
              <a:buFont typeface="DM Sans"/>
              <a:buNone/>
              <a:defRPr sz="900">
                <a:solidFill>
                  <a:schemeClr val="lt2"/>
                </a:solidFill>
                <a:latin typeface="DM Sans"/>
                <a:ea typeface="DM Sans"/>
                <a:cs typeface="DM Sans"/>
                <a:sym typeface="DM Sans"/>
              </a:defRPr>
            </a:lvl9pPr>
          </a:lstStyle>
          <a:p/>
        </p:txBody>
      </p:sp>
      <p:sp>
        <p:nvSpPr>
          <p:cNvPr id="171" name="Google Shape;171;p22"/>
          <p:cNvSpPr/>
          <p:nvPr>
            <p:ph idx="12" type="sldNum"/>
          </p:nvPr>
        </p:nvSpPr>
        <p:spPr>
          <a:xfrm>
            <a:off x="4434840" y="4767263"/>
            <a:ext cx="274200" cy="273900"/>
          </a:xfrm>
          <a:prstGeom prst="ellipse">
            <a:avLst/>
          </a:prstGeom>
          <a:solidFill>
            <a:schemeClr val="accent2"/>
          </a:solidFill>
          <a:ln>
            <a:noFill/>
          </a:ln>
        </p:spPr>
        <p:txBody>
          <a:bodyPr anchorCtr="0" anchor="ctr" bIns="0" lIns="0" spcFirstLastPara="1" rIns="0" wrap="square" tIns="0">
            <a:noAutofit/>
          </a:bodyPr>
          <a:lstStyle>
            <a:lvl1pPr indent="0" lvl="0" marL="0" algn="ctr">
              <a:spcBef>
                <a:spcPts val="0"/>
              </a:spcBef>
              <a:buNone/>
              <a:defRPr sz="1100"/>
            </a:lvl1pPr>
            <a:lvl2pPr indent="0" lvl="1" marL="0" algn="ctr">
              <a:spcBef>
                <a:spcPts val="0"/>
              </a:spcBef>
              <a:buNone/>
              <a:defRPr sz="1100"/>
            </a:lvl2pPr>
            <a:lvl3pPr indent="0" lvl="2" marL="0" algn="ctr">
              <a:spcBef>
                <a:spcPts val="0"/>
              </a:spcBef>
              <a:buNone/>
              <a:defRPr sz="1100"/>
            </a:lvl3pPr>
            <a:lvl4pPr indent="0" lvl="3" marL="0" algn="ctr">
              <a:spcBef>
                <a:spcPts val="0"/>
              </a:spcBef>
              <a:buNone/>
              <a:defRPr sz="1100"/>
            </a:lvl4pPr>
            <a:lvl5pPr indent="0" lvl="4" marL="0" algn="ctr">
              <a:spcBef>
                <a:spcPts val="0"/>
              </a:spcBef>
              <a:buNone/>
              <a:defRPr sz="1100"/>
            </a:lvl5pPr>
            <a:lvl6pPr indent="0" lvl="5" marL="0" algn="ctr">
              <a:spcBef>
                <a:spcPts val="0"/>
              </a:spcBef>
              <a:buNone/>
              <a:defRPr sz="1100"/>
            </a:lvl6pPr>
            <a:lvl7pPr indent="0" lvl="6" marL="0" algn="ctr">
              <a:spcBef>
                <a:spcPts val="0"/>
              </a:spcBef>
              <a:buNone/>
              <a:defRPr sz="1100"/>
            </a:lvl7pPr>
            <a:lvl8pPr indent="0" lvl="7" marL="0" algn="ctr">
              <a:spcBef>
                <a:spcPts val="0"/>
              </a:spcBef>
              <a:buNone/>
              <a:defRPr sz="1100"/>
            </a:lvl8pPr>
            <a:lvl9pPr indent="0" lvl="8" marL="0" algn="ctr">
              <a:spcBef>
                <a:spcPts val="0"/>
              </a:spcBef>
              <a:buNone/>
              <a:defRPr sz="11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sh from bottom">
  <p:cSld name="Push from bottom">
    <p:spTree>
      <p:nvGrpSpPr>
        <p:cNvPr id="172" name="Shape 17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Img-Top-Left">
    <p:spTree>
      <p:nvGrpSpPr>
        <p:cNvPr id="173" name="Shape 173"/>
        <p:cNvGrpSpPr/>
        <p:nvPr/>
      </p:nvGrpSpPr>
      <p:grpSpPr>
        <a:xfrm>
          <a:off x="0" y="0"/>
          <a:ext cx="0" cy="0"/>
          <a:chOff x="0" y="0"/>
          <a:chExt cx="0" cy="0"/>
        </a:xfrm>
      </p:grpSpPr>
      <p:pic>
        <p:nvPicPr>
          <p:cNvPr id="174" name="Google Shape;174;p24"/>
          <p:cNvPicPr preferRelativeResize="0"/>
          <p:nvPr/>
        </p:nvPicPr>
        <p:blipFill rotWithShape="1">
          <a:blip r:embed="rId2">
            <a:alphaModFix/>
          </a:blip>
          <a:srcRect b="62976" l="0" r="0" t="0"/>
          <a:stretch/>
        </p:blipFill>
        <p:spPr>
          <a:xfrm>
            <a:off x="5243" y="0"/>
            <a:ext cx="9133513" cy="1904320"/>
          </a:xfrm>
          <a:prstGeom prst="rect">
            <a:avLst/>
          </a:prstGeom>
          <a:noFill/>
          <a:ln>
            <a:noFill/>
          </a:ln>
        </p:spPr>
      </p:pic>
      <p:sp>
        <p:nvSpPr>
          <p:cNvPr id="175" name="Google Shape;175;p24"/>
          <p:cNvSpPr txBox="1"/>
          <p:nvPr>
            <p:ph type="title"/>
          </p:nvPr>
        </p:nvSpPr>
        <p:spPr>
          <a:xfrm>
            <a:off x="324950" y="1221588"/>
            <a:ext cx="8167200" cy="474600"/>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SzPts val="900"/>
              <a:buNone/>
              <a:defRPr b="0" i="0" sz="2500">
                <a:latin typeface="Roboto Light"/>
                <a:ea typeface="Roboto Light"/>
                <a:cs typeface="Roboto Light"/>
                <a:sym typeface="Roboto Light"/>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176" name="Google Shape;176;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Img-bottom">
    <p:spTree>
      <p:nvGrpSpPr>
        <p:cNvPr id="177" name="Shape 177"/>
        <p:cNvGrpSpPr/>
        <p:nvPr/>
      </p:nvGrpSpPr>
      <p:grpSpPr>
        <a:xfrm>
          <a:off x="0" y="0"/>
          <a:ext cx="0" cy="0"/>
          <a:chOff x="0" y="0"/>
          <a:chExt cx="0" cy="0"/>
        </a:xfrm>
      </p:grpSpPr>
      <p:pic>
        <p:nvPicPr>
          <p:cNvPr id="178" name="Google Shape;178;p25"/>
          <p:cNvPicPr preferRelativeResize="0"/>
          <p:nvPr/>
        </p:nvPicPr>
        <p:blipFill rotWithShape="1">
          <a:blip r:embed="rId2">
            <a:alphaModFix/>
          </a:blip>
          <a:srcRect b="0" l="0" r="0" t="38571"/>
          <a:stretch/>
        </p:blipFill>
        <p:spPr>
          <a:xfrm>
            <a:off x="5243" y="1983921"/>
            <a:ext cx="9133513" cy="3159580"/>
          </a:xfrm>
          <a:prstGeom prst="rect">
            <a:avLst/>
          </a:prstGeom>
          <a:noFill/>
          <a:ln>
            <a:noFill/>
          </a:ln>
        </p:spPr>
      </p:pic>
      <p:sp>
        <p:nvSpPr>
          <p:cNvPr id="179" name="Google Shape;179;p25"/>
          <p:cNvSpPr txBox="1"/>
          <p:nvPr>
            <p:ph type="title"/>
          </p:nvPr>
        </p:nvSpPr>
        <p:spPr>
          <a:xfrm>
            <a:off x="324950" y="1221588"/>
            <a:ext cx="8167200" cy="474600"/>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SzPts val="900"/>
              <a:buNone/>
              <a:defRPr b="0" i="0" sz="2500">
                <a:latin typeface="Roboto Light"/>
                <a:ea typeface="Roboto Light"/>
                <a:cs typeface="Roboto Light"/>
                <a:sym typeface="Roboto Light"/>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_2">
    <p:spTree>
      <p:nvGrpSpPr>
        <p:cNvPr id="180" name="Shape 180"/>
        <p:cNvGrpSpPr/>
        <p:nvPr/>
      </p:nvGrpSpPr>
      <p:grpSpPr>
        <a:xfrm>
          <a:off x="0" y="0"/>
          <a:ext cx="0" cy="0"/>
          <a:chOff x="0" y="0"/>
          <a:chExt cx="0" cy="0"/>
        </a:xfrm>
      </p:grpSpPr>
      <p:sp>
        <p:nvSpPr>
          <p:cNvPr id="181" name="Google Shape;181;p26"/>
          <p:cNvSpPr/>
          <p:nvPr/>
        </p:nvSpPr>
        <p:spPr>
          <a:xfrm>
            <a:off x="-7600" y="-20775"/>
            <a:ext cx="9162000" cy="52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txBox="1"/>
          <p:nvPr>
            <p:ph type="ctrTitle"/>
          </p:nvPr>
        </p:nvSpPr>
        <p:spPr>
          <a:xfrm>
            <a:off x="996625" y="2003900"/>
            <a:ext cx="7321800" cy="1159800"/>
          </a:xfrm>
          <a:prstGeom prst="rect">
            <a:avLst/>
          </a:prstGeom>
        </p:spPr>
        <p:txBody>
          <a:bodyPr anchorCtr="0" anchor="b" bIns="91425" lIns="0" spcFirstLastPara="1" rIns="91425" wrap="square" tIns="91425">
            <a:noAutofit/>
          </a:bodyPr>
          <a:lstStyle>
            <a:lvl1pPr lvl="0">
              <a:spcBef>
                <a:spcPts val="0"/>
              </a:spcBef>
              <a:spcAft>
                <a:spcPts val="0"/>
              </a:spcAft>
              <a:buClr>
                <a:schemeClr val="accent6"/>
              </a:buClr>
              <a:buSzPts val="3000"/>
              <a:buNone/>
              <a:defRPr sz="3000">
                <a:solidFill>
                  <a:schemeClr val="accent6"/>
                </a:solidFill>
              </a:defRPr>
            </a:lvl1pPr>
            <a:lvl2pPr lvl="1">
              <a:spcBef>
                <a:spcPts val="0"/>
              </a:spcBef>
              <a:spcAft>
                <a:spcPts val="0"/>
              </a:spcAft>
              <a:buClr>
                <a:schemeClr val="accent6"/>
              </a:buClr>
              <a:buSzPts val="3000"/>
              <a:buNone/>
              <a:defRPr sz="3000">
                <a:solidFill>
                  <a:schemeClr val="accent6"/>
                </a:solidFill>
              </a:defRPr>
            </a:lvl2pPr>
            <a:lvl3pPr lvl="2">
              <a:spcBef>
                <a:spcPts val="0"/>
              </a:spcBef>
              <a:spcAft>
                <a:spcPts val="0"/>
              </a:spcAft>
              <a:buClr>
                <a:schemeClr val="accent6"/>
              </a:buClr>
              <a:buSzPts val="3000"/>
              <a:buNone/>
              <a:defRPr sz="3000">
                <a:solidFill>
                  <a:schemeClr val="accent6"/>
                </a:solidFill>
              </a:defRPr>
            </a:lvl3pPr>
            <a:lvl4pPr lvl="3">
              <a:spcBef>
                <a:spcPts val="0"/>
              </a:spcBef>
              <a:spcAft>
                <a:spcPts val="0"/>
              </a:spcAft>
              <a:buClr>
                <a:schemeClr val="accent6"/>
              </a:buClr>
              <a:buSzPts val="3000"/>
              <a:buNone/>
              <a:defRPr sz="3000">
                <a:solidFill>
                  <a:schemeClr val="accent6"/>
                </a:solidFill>
              </a:defRPr>
            </a:lvl4pPr>
            <a:lvl5pPr lvl="4">
              <a:spcBef>
                <a:spcPts val="0"/>
              </a:spcBef>
              <a:spcAft>
                <a:spcPts val="0"/>
              </a:spcAft>
              <a:buClr>
                <a:schemeClr val="accent6"/>
              </a:buClr>
              <a:buSzPts val="3000"/>
              <a:buNone/>
              <a:defRPr sz="3000">
                <a:solidFill>
                  <a:schemeClr val="accent6"/>
                </a:solidFill>
              </a:defRPr>
            </a:lvl5pPr>
            <a:lvl6pPr lvl="5">
              <a:spcBef>
                <a:spcPts val="0"/>
              </a:spcBef>
              <a:spcAft>
                <a:spcPts val="0"/>
              </a:spcAft>
              <a:buClr>
                <a:schemeClr val="accent6"/>
              </a:buClr>
              <a:buSzPts val="3000"/>
              <a:buNone/>
              <a:defRPr sz="3000">
                <a:solidFill>
                  <a:schemeClr val="accent6"/>
                </a:solidFill>
              </a:defRPr>
            </a:lvl6pPr>
            <a:lvl7pPr lvl="6">
              <a:spcBef>
                <a:spcPts val="0"/>
              </a:spcBef>
              <a:spcAft>
                <a:spcPts val="0"/>
              </a:spcAft>
              <a:buClr>
                <a:schemeClr val="accent6"/>
              </a:buClr>
              <a:buSzPts val="3000"/>
              <a:buNone/>
              <a:defRPr sz="3000">
                <a:solidFill>
                  <a:schemeClr val="accent6"/>
                </a:solidFill>
              </a:defRPr>
            </a:lvl7pPr>
            <a:lvl8pPr lvl="7">
              <a:spcBef>
                <a:spcPts val="0"/>
              </a:spcBef>
              <a:spcAft>
                <a:spcPts val="0"/>
              </a:spcAft>
              <a:buClr>
                <a:schemeClr val="accent6"/>
              </a:buClr>
              <a:buSzPts val="3000"/>
              <a:buNone/>
              <a:defRPr sz="3000">
                <a:solidFill>
                  <a:schemeClr val="accent6"/>
                </a:solidFill>
              </a:defRPr>
            </a:lvl8pPr>
            <a:lvl9pPr lvl="8">
              <a:spcBef>
                <a:spcPts val="0"/>
              </a:spcBef>
              <a:spcAft>
                <a:spcPts val="0"/>
              </a:spcAft>
              <a:buClr>
                <a:schemeClr val="accent6"/>
              </a:buClr>
              <a:buSzPts val="3000"/>
              <a:buNone/>
              <a:defRPr sz="3000">
                <a:solidFill>
                  <a:schemeClr val="accent6"/>
                </a:solidFill>
              </a:defRPr>
            </a:lvl9pPr>
          </a:lstStyle>
          <a:p/>
        </p:txBody>
      </p:sp>
      <p:cxnSp>
        <p:nvCxnSpPr>
          <p:cNvPr id="183" name="Google Shape;183;p26"/>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pic>
        <p:nvPicPr>
          <p:cNvPr id="184" name="Google Shape;184;p26"/>
          <p:cNvPicPr preferRelativeResize="0"/>
          <p:nvPr/>
        </p:nvPicPr>
        <p:blipFill>
          <a:blip r:embed="rId2">
            <a:alphaModFix/>
          </a:blip>
          <a:stretch>
            <a:fillRect/>
          </a:stretch>
        </p:blipFill>
        <p:spPr>
          <a:xfrm>
            <a:off x="1117950" y="794325"/>
            <a:ext cx="784800" cy="308245"/>
          </a:xfrm>
          <a:prstGeom prst="rect">
            <a:avLst/>
          </a:prstGeom>
          <a:noFill/>
          <a:ln>
            <a:noFill/>
          </a:ln>
        </p:spPr>
      </p:pic>
      <p:cxnSp>
        <p:nvCxnSpPr>
          <p:cNvPr id="185" name="Google Shape;185;p26"/>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186" name="Google Shape;186;p26"/>
          <p:cNvCxnSpPr/>
          <p:nvPr/>
        </p:nvCxnSpPr>
        <p:spPr>
          <a:xfrm>
            <a:off x="8710050" y="4946650"/>
            <a:ext cx="488400" cy="0"/>
          </a:xfrm>
          <a:prstGeom prst="straightConnector1">
            <a:avLst/>
          </a:prstGeom>
          <a:noFill/>
          <a:ln cap="flat" cmpd="sng" w="76200">
            <a:solidFill>
              <a:schemeClr val="accent2"/>
            </a:solidFill>
            <a:prstDash val="solid"/>
            <a:round/>
            <a:headEnd len="med" w="med" type="none"/>
            <a:tailEnd len="med" w="med" type="none"/>
          </a:ln>
        </p:spPr>
      </p:cxnSp>
      <p:sp>
        <p:nvSpPr>
          <p:cNvPr id="187" name="Google Shape;187;p26"/>
          <p:cNvSpPr txBox="1"/>
          <p:nvPr>
            <p:ph idx="1" type="subTitle"/>
          </p:nvPr>
        </p:nvSpPr>
        <p:spPr>
          <a:xfrm>
            <a:off x="1726475" y="3693550"/>
            <a:ext cx="4197000" cy="222600"/>
          </a:xfrm>
          <a:prstGeom prst="rect">
            <a:avLst/>
          </a:prstGeom>
        </p:spPr>
        <p:txBody>
          <a:bodyPr anchorCtr="0" anchor="ctr" bIns="91425" lIns="0" spcFirstLastPara="1" rIns="91425" wrap="square" tIns="91425">
            <a:noAutofit/>
          </a:bodyPr>
          <a:lstStyle>
            <a:lvl1pPr lvl="0">
              <a:spcBef>
                <a:spcPts val="600"/>
              </a:spcBef>
              <a:spcAft>
                <a:spcPts val="0"/>
              </a:spcAft>
              <a:buNone/>
              <a:defRPr sz="900">
                <a:solidFill>
                  <a:schemeClr val="accent3"/>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188" name="Google Shape;188;p26"/>
          <p:cNvSpPr/>
          <p:nvPr/>
        </p:nvSpPr>
        <p:spPr>
          <a:xfrm>
            <a:off x="1141900" y="3403350"/>
            <a:ext cx="546300" cy="546300"/>
          </a:xfrm>
          <a:prstGeom prst="ellipse">
            <a:avLst/>
          </a:prstGeom>
          <a:solidFill>
            <a:srgbClr val="FFC8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rot="5400000">
            <a:off x="1335133" y="3578701"/>
            <a:ext cx="226200" cy="1956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type="obj">
  <p:cSld name="OBJECT">
    <p:spTree>
      <p:nvGrpSpPr>
        <p:cNvPr id="190" name="Shape 190"/>
        <p:cNvGrpSpPr/>
        <p:nvPr/>
      </p:nvGrpSpPr>
      <p:grpSpPr>
        <a:xfrm>
          <a:off x="0" y="0"/>
          <a:ext cx="0" cy="0"/>
          <a:chOff x="0" y="0"/>
          <a:chExt cx="0" cy="0"/>
        </a:xfrm>
      </p:grpSpPr>
      <p:sp>
        <p:nvSpPr>
          <p:cNvPr id="191" name="Google Shape;191;p27"/>
          <p:cNvSpPr txBox="1"/>
          <p:nvPr>
            <p:ph type="title"/>
          </p:nvPr>
        </p:nvSpPr>
        <p:spPr>
          <a:xfrm>
            <a:off x="457319" y="205979"/>
            <a:ext cx="8229300" cy="857400"/>
          </a:xfrm>
          <a:prstGeom prst="rect">
            <a:avLst/>
          </a:prstGeom>
          <a:noFill/>
          <a:ln>
            <a:noFill/>
          </a:ln>
        </p:spPr>
        <p:txBody>
          <a:bodyPr anchorCtr="0" anchor="ctr" bIns="91425" lIns="0" spcFirstLastPara="1" rIns="91425" wrap="square" tIns="91425">
            <a:noAutofit/>
          </a:bodyPr>
          <a:lstStyle>
            <a:lvl1pPr indent="0" lvl="0" marL="0" marR="0" algn="l">
              <a:spcBef>
                <a:spcPts val="0"/>
              </a:spcBef>
              <a:spcAft>
                <a:spcPts val="0"/>
              </a:spcAft>
              <a:buSzPts val="2000"/>
              <a:buNone/>
              <a:defRPr b="1" i="0" u="none" cap="none" strike="noStrike">
                <a:solidFill>
                  <a:srgbClr val="FF5000"/>
                </a:solidFill>
                <a:latin typeface="Nunito Sans"/>
                <a:ea typeface="Nunito Sans"/>
                <a:cs typeface="Nunito Sans"/>
                <a:sym typeface="Nunito Sans"/>
              </a:defRPr>
            </a:lvl1pPr>
            <a:lvl2pPr indent="0" lvl="1" marL="0"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2pPr>
            <a:lvl3pPr indent="0" lvl="2" marL="0"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3pPr>
            <a:lvl4pPr indent="0" lvl="3" marL="0"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4pPr>
            <a:lvl5pPr indent="0" lvl="4" marL="0"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5pPr>
            <a:lvl6pPr indent="-45" lvl="5" marL="342945"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6pPr>
            <a:lvl7pPr indent="-91" lvl="6" marL="685891"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7pPr>
            <a:lvl8pPr indent="-137" lvl="7" marL="1028837"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8pPr>
            <a:lvl9pPr indent="-182" lvl="8" marL="1371782"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9pPr>
          </a:lstStyle>
          <a:p/>
        </p:txBody>
      </p:sp>
      <p:sp>
        <p:nvSpPr>
          <p:cNvPr id="192" name="Google Shape;192;p27"/>
          <p:cNvSpPr txBox="1"/>
          <p:nvPr>
            <p:ph idx="1" type="body"/>
          </p:nvPr>
        </p:nvSpPr>
        <p:spPr>
          <a:xfrm>
            <a:off x="457319" y="1200151"/>
            <a:ext cx="8229300" cy="3394500"/>
          </a:xfrm>
          <a:prstGeom prst="rect">
            <a:avLst/>
          </a:prstGeom>
          <a:noFill/>
          <a:ln>
            <a:noFill/>
          </a:ln>
        </p:spPr>
        <p:txBody>
          <a:bodyPr anchorCtr="0" anchor="t" bIns="91425" lIns="0" spcFirstLastPara="1" rIns="91425" wrap="square" tIns="91425">
            <a:noAutofit/>
          </a:bodyPr>
          <a:lstStyle>
            <a:lvl1pPr indent="-381000" lvl="0" marL="457200" marR="0" algn="l">
              <a:spcBef>
                <a:spcPts val="56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1pPr>
            <a:lvl2pPr indent="-361950" lvl="1" marL="914400" marR="0" algn="l">
              <a:spcBef>
                <a:spcPts val="520"/>
              </a:spcBef>
              <a:spcAft>
                <a:spcPts val="0"/>
              </a:spcAft>
              <a:buClr>
                <a:srgbClr val="595959"/>
              </a:buClr>
              <a:buSzPts val="2100"/>
              <a:buFont typeface="Arial"/>
              <a:buChar char="–"/>
              <a:defRPr b="0" i="0" sz="2100" u="none" cap="none" strike="noStrike">
                <a:solidFill>
                  <a:srgbClr val="595959"/>
                </a:solidFill>
                <a:latin typeface="Nunito Sans"/>
                <a:ea typeface="Nunito Sans"/>
                <a:cs typeface="Nunito Sans"/>
                <a:sym typeface="Nunito Sans"/>
              </a:defRPr>
            </a:lvl2pPr>
            <a:lvl3pPr indent="-342900" lvl="2" marL="1371600" marR="0" algn="l">
              <a:spcBef>
                <a:spcPts val="48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3pPr>
            <a:lvl4pPr indent="-330200" lvl="3" marL="1828800" marR="0" algn="l">
              <a:spcBef>
                <a:spcPts val="400"/>
              </a:spcBef>
              <a:spcAft>
                <a:spcPts val="0"/>
              </a:spcAft>
              <a:buClr>
                <a:srgbClr val="666666"/>
              </a:buClr>
              <a:buSzPts val="1600"/>
              <a:buFont typeface="Nunito Sans"/>
              <a:buChar char="–"/>
              <a:defRPr i="0" sz="1600" u="none" cap="none" strike="noStrike">
                <a:solidFill>
                  <a:srgbClr val="666666"/>
                </a:solidFill>
              </a:defRPr>
            </a:lvl4pPr>
            <a:lvl5pPr indent="-330200" lvl="4" marL="2286000" marR="0" algn="l">
              <a:spcBef>
                <a:spcPts val="360"/>
              </a:spcBef>
              <a:spcAft>
                <a:spcPts val="0"/>
              </a:spcAft>
              <a:buClr>
                <a:srgbClr val="666666"/>
              </a:buClr>
              <a:buSzPts val="1600"/>
              <a:buFont typeface="Nunito Sans"/>
              <a:buChar char="»"/>
              <a:defRPr i="0" sz="1600" u="none" cap="none" strike="noStrike">
                <a:solidFill>
                  <a:srgbClr val="666666"/>
                </a:solidFill>
              </a:defRPr>
            </a:lvl5pPr>
            <a:lvl6pPr indent="-330200" lvl="5" marL="2743200" marR="0" algn="l">
              <a:spcBef>
                <a:spcPts val="400"/>
              </a:spcBef>
              <a:spcAft>
                <a:spcPts val="0"/>
              </a:spcAft>
              <a:buClr>
                <a:srgbClr val="666666"/>
              </a:buClr>
              <a:buSzPts val="1600"/>
              <a:buFont typeface="Nunito Sans"/>
              <a:buChar char="•"/>
              <a:defRPr i="0" sz="1600" u="none" cap="none" strike="noStrike">
                <a:solidFill>
                  <a:srgbClr val="666666"/>
                </a:solidFill>
                <a:latin typeface="Nunito Sans"/>
                <a:ea typeface="Nunito Sans"/>
                <a:cs typeface="Nunito Sans"/>
                <a:sym typeface="Nunito Sans"/>
              </a:defRPr>
            </a:lvl6pPr>
            <a:lvl7pPr indent="-330200" lvl="6" marL="3200400" marR="0" algn="l">
              <a:spcBef>
                <a:spcPts val="400"/>
              </a:spcBef>
              <a:spcAft>
                <a:spcPts val="0"/>
              </a:spcAft>
              <a:buClr>
                <a:srgbClr val="666666"/>
              </a:buClr>
              <a:buSzPts val="1600"/>
              <a:buFont typeface="Nunito Sans"/>
              <a:buChar char="•"/>
              <a:defRPr i="0" sz="1600" u="none" cap="none" strike="noStrike">
                <a:solidFill>
                  <a:srgbClr val="666666"/>
                </a:solidFill>
                <a:latin typeface="Nunito Sans"/>
                <a:ea typeface="Nunito Sans"/>
                <a:cs typeface="Nunito Sans"/>
                <a:sym typeface="Nunito Sans"/>
              </a:defRPr>
            </a:lvl7pPr>
            <a:lvl8pPr indent="-330200" lvl="7" marL="3657600" marR="0" algn="l">
              <a:spcBef>
                <a:spcPts val="400"/>
              </a:spcBef>
              <a:spcAft>
                <a:spcPts val="0"/>
              </a:spcAft>
              <a:buClr>
                <a:srgbClr val="666666"/>
              </a:buClr>
              <a:buSzPts val="1600"/>
              <a:buFont typeface="Nunito Sans"/>
              <a:buChar char="•"/>
              <a:defRPr i="0" sz="1600" u="none" cap="none" strike="noStrike">
                <a:solidFill>
                  <a:srgbClr val="666666"/>
                </a:solidFill>
                <a:latin typeface="Nunito Sans"/>
                <a:ea typeface="Nunito Sans"/>
                <a:cs typeface="Nunito Sans"/>
                <a:sym typeface="Nunito Sans"/>
              </a:defRPr>
            </a:lvl8pPr>
            <a:lvl9pPr indent="-330200" lvl="8" marL="4114800" marR="0" algn="l">
              <a:spcBef>
                <a:spcPts val="400"/>
              </a:spcBef>
              <a:spcAft>
                <a:spcPts val="0"/>
              </a:spcAft>
              <a:buClr>
                <a:srgbClr val="666666"/>
              </a:buClr>
              <a:buSzPts val="1600"/>
              <a:buFont typeface="Nunito Sans"/>
              <a:buChar char="•"/>
              <a:defRPr i="0" sz="1600" u="none" cap="none" strike="noStrike">
                <a:solidFill>
                  <a:srgbClr val="666666"/>
                </a:solidFill>
                <a:latin typeface="Nunito Sans"/>
                <a:ea typeface="Nunito Sans"/>
                <a:cs typeface="Nunito Sans"/>
                <a:sym typeface="Nunito Sans"/>
              </a:defRPr>
            </a:lvl9pPr>
          </a:lstStyle>
          <a:p/>
        </p:txBody>
      </p:sp>
      <p:sp>
        <p:nvSpPr>
          <p:cNvPr id="193" name="Google Shape;193;p27"/>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194" name="Shape 194"/>
        <p:cNvGrpSpPr/>
        <p:nvPr/>
      </p:nvGrpSpPr>
      <p:grpSpPr>
        <a:xfrm>
          <a:off x="0" y="0"/>
          <a:ext cx="0" cy="0"/>
          <a:chOff x="0" y="0"/>
          <a:chExt cx="0" cy="0"/>
        </a:xfrm>
      </p:grpSpPr>
      <p:sp>
        <p:nvSpPr>
          <p:cNvPr id="195" name="Google Shape;195;p28"/>
          <p:cNvSpPr txBox="1"/>
          <p:nvPr>
            <p:ph type="title"/>
          </p:nvPr>
        </p:nvSpPr>
        <p:spPr>
          <a:xfrm>
            <a:off x="456696" y="180303"/>
            <a:ext cx="8222100" cy="41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a:lvl1pPr>
            <a:lvl2pPr lvl="1" algn="l">
              <a:lnSpc>
                <a:spcPct val="71000"/>
              </a:lnSpc>
              <a:spcBef>
                <a:spcPts val="0"/>
              </a:spcBef>
              <a:spcAft>
                <a:spcPts val="0"/>
              </a:spcAft>
              <a:buSzPts val="2000"/>
              <a:buNone/>
              <a:defRPr/>
            </a:lvl2pPr>
            <a:lvl3pPr lvl="2" algn="l">
              <a:lnSpc>
                <a:spcPct val="71000"/>
              </a:lnSpc>
              <a:spcBef>
                <a:spcPts val="0"/>
              </a:spcBef>
              <a:spcAft>
                <a:spcPts val="0"/>
              </a:spcAft>
              <a:buSzPts val="2000"/>
              <a:buNone/>
              <a:defRPr/>
            </a:lvl3pPr>
            <a:lvl4pPr lvl="3" algn="l">
              <a:lnSpc>
                <a:spcPct val="71000"/>
              </a:lnSpc>
              <a:spcBef>
                <a:spcPts val="0"/>
              </a:spcBef>
              <a:spcAft>
                <a:spcPts val="0"/>
              </a:spcAft>
              <a:buSzPts val="2000"/>
              <a:buNone/>
              <a:defRPr/>
            </a:lvl4pPr>
            <a:lvl5pPr lvl="4" algn="l">
              <a:lnSpc>
                <a:spcPct val="71000"/>
              </a:lnSpc>
              <a:spcBef>
                <a:spcPts val="0"/>
              </a:spcBef>
              <a:spcAft>
                <a:spcPts val="0"/>
              </a:spcAft>
              <a:buSzPts val="2000"/>
              <a:buNone/>
              <a:defRPr/>
            </a:lvl5pPr>
            <a:lvl6pPr lvl="5" algn="l">
              <a:lnSpc>
                <a:spcPct val="71000"/>
              </a:lnSpc>
              <a:spcBef>
                <a:spcPts val="0"/>
              </a:spcBef>
              <a:spcAft>
                <a:spcPts val="0"/>
              </a:spcAft>
              <a:buSzPts val="2000"/>
              <a:buNone/>
              <a:defRPr/>
            </a:lvl6pPr>
            <a:lvl7pPr lvl="6" algn="l">
              <a:lnSpc>
                <a:spcPct val="71000"/>
              </a:lnSpc>
              <a:spcBef>
                <a:spcPts val="0"/>
              </a:spcBef>
              <a:spcAft>
                <a:spcPts val="0"/>
              </a:spcAft>
              <a:buSzPts val="2000"/>
              <a:buNone/>
              <a:defRPr/>
            </a:lvl7pPr>
            <a:lvl8pPr lvl="7" algn="l">
              <a:lnSpc>
                <a:spcPct val="71000"/>
              </a:lnSpc>
              <a:spcBef>
                <a:spcPts val="0"/>
              </a:spcBef>
              <a:spcAft>
                <a:spcPts val="0"/>
              </a:spcAft>
              <a:buSzPts val="2000"/>
              <a:buNone/>
              <a:defRPr/>
            </a:lvl8pPr>
            <a:lvl9pPr lvl="8" algn="l">
              <a:lnSpc>
                <a:spcPct val="71000"/>
              </a:lnSpc>
              <a:spcBef>
                <a:spcPts val="0"/>
              </a:spcBef>
              <a:spcAft>
                <a:spcPts val="0"/>
              </a:spcAft>
              <a:buSzPts val="2000"/>
              <a:buNone/>
              <a:defRPr/>
            </a:lvl9pPr>
          </a:lstStyle>
          <a:p/>
        </p:txBody>
      </p:sp>
      <p:sp>
        <p:nvSpPr>
          <p:cNvPr id="196" name="Google Shape;196;p28"/>
          <p:cNvSpPr txBox="1"/>
          <p:nvPr>
            <p:ph idx="1" type="body"/>
          </p:nvPr>
        </p:nvSpPr>
        <p:spPr>
          <a:xfrm>
            <a:off x="456696" y="777355"/>
            <a:ext cx="8222100" cy="3393300"/>
          </a:xfrm>
          <a:prstGeom prst="rect">
            <a:avLst/>
          </a:prstGeom>
          <a:noFill/>
          <a:ln>
            <a:noFill/>
          </a:ln>
        </p:spPr>
        <p:txBody>
          <a:bodyPr anchorCtr="0" anchor="t" bIns="0" lIns="0" spcFirstLastPara="1" rIns="0" wrap="square" tIns="17650">
            <a:noAutofit/>
          </a:bodyPr>
          <a:lstStyle>
            <a:lvl1pPr indent="-228600" lvl="0" marL="457200" algn="l">
              <a:lnSpc>
                <a:spcPct val="100000"/>
              </a:lnSpc>
              <a:spcBef>
                <a:spcPts val="0"/>
              </a:spcBef>
              <a:spcAft>
                <a:spcPts val="0"/>
              </a:spcAft>
              <a:buSzPts val="1300"/>
              <a:buNone/>
              <a:defRPr/>
            </a:lvl1pPr>
            <a:lvl2pPr indent="-228600" lvl="1" marL="914400" algn="l">
              <a:lnSpc>
                <a:spcPct val="100000"/>
              </a:lnSpc>
              <a:spcBef>
                <a:spcPts val="0"/>
              </a:spcBef>
              <a:spcAft>
                <a:spcPts val="0"/>
              </a:spcAft>
              <a:buSzPts val="1300"/>
              <a:buNone/>
              <a:defRPr/>
            </a:lvl2pPr>
            <a:lvl3pPr indent="-228600" lvl="2" marL="1371600" algn="l">
              <a:lnSpc>
                <a:spcPct val="100000"/>
              </a:lnSpc>
              <a:spcBef>
                <a:spcPts val="0"/>
              </a:spcBef>
              <a:spcAft>
                <a:spcPts val="0"/>
              </a:spcAft>
              <a:buSzPts val="12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400"/>
              </a:spcBef>
              <a:spcAft>
                <a:spcPts val="0"/>
              </a:spcAft>
              <a:buSzPts val="1000"/>
              <a:buNone/>
              <a:defRPr/>
            </a:lvl5pPr>
            <a:lvl6pPr indent="-228600" lvl="5" marL="2743200" algn="l">
              <a:lnSpc>
                <a:spcPct val="100000"/>
              </a:lnSpc>
              <a:spcBef>
                <a:spcPts val="200"/>
              </a:spcBef>
              <a:spcAft>
                <a:spcPts val="0"/>
              </a:spcAft>
              <a:buSzPts val="900"/>
              <a:buNone/>
              <a:defRPr/>
            </a:lvl6pPr>
            <a:lvl7pPr indent="-228600" lvl="6" marL="3200400" algn="l">
              <a:lnSpc>
                <a:spcPct val="100000"/>
              </a:lnSpc>
              <a:spcBef>
                <a:spcPts val="200"/>
              </a:spcBef>
              <a:spcAft>
                <a:spcPts val="0"/>
              </a:spcAft>
              <a:buSzPts val="800"/>
              <a:buNone/>
              <a:defRPr/>
            </a:lvl7pPr>
            <a:lvl8pPr indent="-228600" lvl="7" marL="3657600" algn="l">
              <a:lnSpc>
                <a:spcPct val="100000"/>
              </a:lnSpc>
              <a:spcBef>
                <a:spcPts val="200"/>
              </a:spcBef>
              <a:spcAft>
                <a:spcPts val="0"/>
              </a:spcAft>
              <a:buSzPts val="700"/>
              <a:buNone/>
              <a:defRPr/>
            </a:lvl8pPr>
            <a:lvl9pPr indent="-228600" lvl="8" marL="4114800" algn="l">
              <a:lnSpc>
                <a:spcPct val="100000"/>
              </a:lnSpc>
              <a:spcBef>
                <a:spcPts val="200"/>
              </a:spcBef>
              <a:spcAft>
                <a:spcPts val="200"/>
              </a:spcAft>
              <a:buSzPts val="600"/>
              <a:buNone/>
              <a:defRPr/>
            </a:lvl9pPr>
          </a:lstStyle>
          <a:p/>
        </p:txBody>
      </p:sp>
      <p:sp>
        <p:nvSpPr>
          <p:cNvPr id="197" name="Google Shape;197;p28"/>
          <p:cNvSpPr txBox="1"/>
          <p:nvPr>
            <p:ph idx="10" type="dt"/>
          </p:nvPr>
        </p:nvSpPr>
        <p:spPr>
          <a:xfrm>
            <a:off x="456696" y="4685724"/>
            <a:ext cx="2122200" cy="351900"/>
          </a:xfrm>
          <a:prstGeom prst="rect">
            <a:avLst/>
          </a:prstGeom>
          <a:noFill/>
          <a:ln>
            <a:noFill/>
          </a:ln>
        </p:spPr>
        <p:txBody>
          <a:bodyPr anchorCtr="0" anchor="t" bIns="0" lIns="0" spcFirstLastPara="1" rIns="0" wrap="square" tIns="0">
            <a:noAutofit/>
          </a:bodyPr>
          <a:lstStyle>
            <a:lvl1pPr lvl="0" algn="l">
              <a:lnSpc>
                <a:spcPct val="95000"/>
              </a:lnSpc>
              <a:spcBef>
                <a:spcPts val="0"/>
              </a:spcBef>
              <a:spcAft>
                <a:spcPts val="0"/>
              </a:spcAft>
              <a:buSzPts val="1200"/>
              <a:buNone/>
              <a:defRPr sz="1200"/>
            </a:lvl1pPr>
            <a:lvl2pPr lvl="1" algn="l">
              <a:lnSpc>
                <a:spcPct val="71000"/>
              </a:lnSpc>
              <a:spcBef>
                <a:spcPts val="0"/>
              </a:spcBef>
              <a:spcAft>
                <a:spcPts val="0"/>
              </a:spcAft>
              <a:buSzPts val="1200"/>
              <a:buNone/>
              <a:defRPr sz="1200"/>
            </a:lvl2pPr>
            <a:lvl3pPr lvl="2" algn="l">
              <a:lnSpc>
                <a:spcPct val="71000"/>
              </a:lnSpc>
              <a:spcBef>
                <a:spcPts val="0"/>
              </a:spcBef>
              <a:spcAft>
                <a:spcPts val="0"/>
              </a:spcAft>
              <a:buSzPts val="1200"/>
              <a:buNone/>
              <a:defRPr sz="1200"/>
            </a:lvl3pPr>
            <a:lvl4pPr lvl="3" algn="l">
              <a:lnSpc>
                <a:spcPct val="71000"/>
              </a:lnSpc>
              <a:spcBef>
                <a:spcPts val="0"/>
              </a:spcBef>
              <a:spcAft>
                <a:spcPts val="0"/>
              </a:spcAft>
              <a:buSzPts val="1200"/>
              <a:buNone/>
              <a:defRPr sz="1200"/>
            </a:lvl4pPr>
            <a:lvl5pPr lvl="4" algn="l">
              <a:lnSpc>
                <a:spcPct val="71000"/>
              </a:lnSpc>
              <a:spcBef>
                <a:spcPts val="0"/>
              </a:spcBef>
              <a:spcAft>
                <a:spcPts val="0"/>
              </a:spcAft>
              <a:buSzPts val="1200"/>
              <a:buNone/>
              <a:defRPr sz="1200"/>
            </a:lvl5pPr>
            <a:lvl6pPr lvl="5" algn="l">
              <a:lnSpc>
                <a:spcPct val="71000"/>
              </a:lnSpc>
              <a:spcBef>
                <a:spcPts val="0"/>
              </a:spcBef>
              <a:spcAft>
                <a:spcPts val="0"/>
              </a:spcAft>
              <a:buSzPts val="1200"/>
              <a:buNone/>
              <a:defRPr sz="1200"/>
            </a:lvl6pPr>
            <a:lvl7pPr lvl="6" algn="l">
              <a:lnSpc>
                <a:spcPct val="71000"/>
              </a:lnSpc>
              <a:spcBef>
                <a:spcPts val="0"/>
              </a:spcBef>
              <a:spcAft>
                <a:spcPts val="0"/>
              </a:spcAft>
              <a:buSzPts val="1200"/>
              <a:buNone/>
              <a:defRPr sz="1200"/>
            </a:lvl7pPr>
            <a:lvl8pPr lvl="7" algn="l">
              <a:lnSpc>
                <a:spcPct val="71000"/>
              </a:lnSpc>
              <a:spcBef>
                <a:spcPts val="0"/>
              </a:spcBef>
              <a:spcAft>
                <a:spcPts val="0"/>
              </a:spcAft>
              <a:buSzPts val="1200"/>
              <a:buNone/>
              <a:defRPr sz="1200"/>
            </a:lvl8pPr>
            <a:lvl9pPr lvl="8" algn="l">
              <a:lnSpc>
                <a:spcPct val="71000"/>
              </a:lnSpc>
              <a:spcBef>
                <a:spcPts val="0"/>
              </a:spcBef>
              <a:spcAft>
                <a:spcPts val="0"/>
              </a:spcAft>
              <a:buSzPts val="1200"/>
              <a:buNone/>
              <a:defRPr sz="1200"/>
            </a:lvl9pPr>
          </a:lstStyle>
          <a:p/>
        </p:txBody>
      </p:sp>
      <p:sp>
        <p:nvSpPr>
          <p:cNvPr id="198" name="Google Shape;198;p28"/>
          <p:cNvSpPr txBox="1"/>
          <p:nvPr>
            <p:ph idx="11" type="ftr"/>
          </p:nvPr>
        </p:nvSpPr>
        <p:spPr>
          <a:xfrm>
            <a:off x="3127721" y="4685724"/>
            <a:ext cx="2889900" cy="351900"/>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SzPts val="1200"/>
              <a:buNone/>
              <a:defRPr sz="1200"/>
            </a:lvl1pPr>
            <a:lvl2pPr lvl="1" algn="l">
              <a:lnSpc>
                <a:spcPct val="71000"/>
              </a:lnSpc>
              <a:spcBef>
                <a:spcPts val="0"/>
              </a:spcBef>
              <a:spcAft>
                <a:spcPts val="0"/>
              </a:spcAft>
              <a:buSzPts val="1200"/>
              <a:buNone/>
              <a:defRPr sz="1200"/>
            </a:lvl2pPr>
            <a:lvl3pPr lvl="2" algn="l">
              <a:lnSpc>
                <a:spcPct val="71000"/>
              </a:lnSpc>
              <a:spcBef>
                <a:spcPts val="0"/>
              </a:spcBef>
              <a:spcAft>
                <a:spcPts val="0"/>
              </a:spcAft>
              <a:buSzPts val="1200"/>
              <a:buNone/>
              <a:defRPr sz="1200"/>
            </a:lvl3pPr>
            <a:lvl4pPr lvl="3" algn="l">
              <a:lnSpc>
                <a:spcPct val="71000"/>
              </a:lnSpc>
              <a:spcBef>
                <a:spcPts val="0"/>
              </a:spcBef>
              <a:spcAft>
                <a:spcPts val="0"/>
              </a:spcAft>
              <a:buSzPts val="1200"/>
              <a:buNone/>
              <a:defRPr sz="1200"/>
            </a:lvl4pPr>
            <a:lvl5pPr lvl="4" algn="l">
              <a:lnSpc>
                <a:spcPct val="71000"/>
              </a:lnSpc>
              <a:spcBef>
                <a:spcPts val="0"/>
              </a:spcBef>
              <a:spcAft>
                <a:spcPts val="0"/>
              </a:spcAft>
              <a:buSzPts val="1200"/>
              <a:buNone/>
              <a:defRPr sz="1200"/>
            </a:lvl5pPr>
            <a:lvl6pPr lvl="5" algn="l">
              <a:lnSpc>
                <a:spcPct val="71000"/>
              </a:lnSpc>
              <a:spcBef>
                <a:spcPts val="0"/>
              </a:spcBef>
              <a:spcAft>
                <a:spcPts val="0"/>
              </a:spcAft>
              <a:buSzPts val="1200"/>
              <a:buNone/>
              <a:defRPr sz="1200"/>
            </a:lvl6pPr>
            <a:lvl7pPr lvl="6" algn="l">
              <a:lnSpc>
                <a:spcPct val="71000"/>
              </a:lnSpc>
              <a:spcBef>
                <a:spcPts val="0"/>
              </a:spcBef>
              <a:spcAft>
                <a:spcPts val="0"/>
              </a:spcAft>
              <a:buSzPts val="1200"/>
              <a:buNone/>
              <a:defRPr sz="1200"/>
            </a:lvl7pPr>
            <a:lvl8pPr lvl="7" algn="l">
              <a:lnSpc>
                <a:spcPct val="71000"/>
              </a:lnSpc>
              <a:spcBef>
                <a:spcPts val="0"/>
              </a:spcBef>
              <a:spcAft>
                <a:spcPts val="0"/>
              </a:spcAft>
              <a:buSzPts val="1200"/>
              <a:buNone/>
              <a:defRPr sz="1200"/>
            </a:lvl8pPr>
            <a:lvl9pPr lvl="8" algn="l">
              <a:lnSpc>
                <a:spcPct val="71000"/>
              </a:lnSpc>
              <a:spcBef>
                <a:spcPts val="0"/>
              </a:spcBef>
              <a:spcAft>
                <a:spcPts val="0"/>
              </a:spcAft>
              <a:buSzPts val="1200"/>
              <a:buNone/>
              <a:defRPr sz="1200"/>
            </a:lvl9pPr>
          </a:lstStyle>
          <a:p/>
        </p:txBody>
      </p:sp>
      <p:sp>
        <p:nvSpPr>
          <p:cNvPr id="199" name="Google Shape;199;p28"/>
          <p:cNvSpPr txBox="1"/>
          <p:nvPr>
            <p:ph idx="12" type="sldNum"/>
          </p:nvPr>
        </p:nvSpPr>
        <p:spPr>
          <a:xfrm>
            <a:off x="0" y="0"/>
            <a:ext cx="2722500" cy="2040300"/>
          </a:xfrm>
          <a:prstGeom prst="rect">
            <a:avLst/>
          </a:prstGeom>
          <a:noFill/>
          <a:ln>
            <a:noFill/>
          </a:ln>
        </p:spPr>
        <p:txBody>
          <a:bodyPr anchorCtr="0" anchor="t" bIns="38000" lIns="76050" spcFirstLastPara="1" rIns="76050" wrap="square" tIns="38000">
            <a:noAutofit/>
          </a:bodyPr>
          <a:lstStyle>
            <a:lvl1pPr indent="0" lvl="0" marL="0" marR="0" algn="l">
              <a:lnSpc>
                <a:spcPct val="71000"/>
              </a:lnSpc>
              <a:spcBef>
                <a:spcPts val="0"/>
              </a:spcBef>
              <a:spcAft>
                <a:spcPts val="0"/>
              </a:spcAft>
              <a:buNone/>
              <a:defRPr b="0" i="0" sz="1500" u="none">
                <a:solidFill>
                  <a:srgbClr val="000000"/>
                </a:solidFill>
                <a:latin typeface="Arial"/>
                <a:ea typeface="Arial"/>
                <a:cs typeface="Arial"/>
                <a:sym typeface="Arial"/>
              </a:defRPr>
            </a:lvl1pPr>
            <a:lvl2pPr indent="0" lvl="1" marL="0" marR="0" algn="l">
              <a:lnSpc>
                <a:spcPct val="71000"/>
              </a:lnSpc>
              <a:spcBef>
                <a:spcPts val="0"/>
              </a:spcBef>
              <a:spcAft>
                <a:spcPts val="0"/>
              </a:spcAft>
              <a:buNone/>
              <a:defRPr b="0" i="0" sz="1500" u="none">
                <a:solidFill>
                  <a:srgbClr val="000000"/>
                </a:solidFill>
                <a:latin typeface="Arial"/>
                <a:ea typeface="Arial"/>
                <a:cs typeface="Arial"/>
                <a:sym typeface="Arial"/>
              </a:defRPr>
            </a:lvl2pPr>
            <a:lvl3pPr indent="0" lvl="2" marL="0" marR="0" algn="l">
              <a:lnSpc>
                <a:spcPct val="71000"/>
              </a:lnSpc>
              <a:spcBef>
                <a:spcPts val="0"/>
              </a:spcBef>
              <a:spcAft>
                <a:spcPts val="0"/>
              </a:spcAft>
              <a:buNone/>
              <a:defRPr b="0" i="0" sz="1500" u="none">
                <a:solidFill>
                  <a:srgbClr val="000000"/>
                </a:solidFill>
                <a:latin typeface="Arial"/>
                <a:ea typeface="Arial"/>
                <a:cs typeface="Arial"/>
                <a:sym typeface="Arial"/>
              </a:defRPr>
            </a:lvl3pPr>
            <a:lvl4pPr indent="0" lvl="3" marL="0" marR="0" algn="l">
              <a:lnSpc>
                <a:spcPct val="71000"/>
              </a:lnSpc>
              <a:spcBef>
                <a:spcPts val="0"/>
              </a:spcBef>
              <a:spcAft>
                <a:spcPts val="0"/>
              </a:spcAft>
              <a:buNone/>
              <a:defRPr b="0" i="0" sz="1500" u="none">
                <a:solidFill>
                  <a:srgbClr val="000000"/>
                </a:solidFill>
                <a:latin typeface="Arial"/>
                <a:ea typeface="Arial"/>
                <a:cs typeface="Arial"/>
                <a:sym typeface="Arial"/>
              </a:defRPr>
            </a:lvl4pPr>
            <a:lvl5pPr indent="0" lvl="4" marL="0" marR="0" algn="l">
              <a:lnSpc>
                <a:spcPct val="71000"/>
              </a:lnSpc>
              <a:spcBef>
                <a:spcPts val="0"/>
              </a:spcBef>
              <a:spcAft>
                <a:spcPts val="0"/>
              </a:spcAft>
              <a:buNone/>
              <a:defRPr b="0" i="0" sz="1500" u="none">
                <a:solidFill>
                  <a:srgbClr val="000000"/>
                </a:solidFill>
                <a:latin typeface="Arial"/>
                <a:ea typeface="Arial"/>
                <a:cs typeface="Arial"/>
                <a:sym typeface="Arial"/>
              </a:defRPr>
            </a:lvl5pPr>
            <a:lvl6pPr indent="0" lvl="5" marL="0" marR="0" algn="l">
              <a:lnSpc>
                <a:spcPct val="71000"/>
              </a:lnSpc>
              <a:spcBef>
                <a:spcPts val="0"/>
              </a:spcBef>
              <a:spcAft>
                <a:spcPts val="0"/>
              </a:spcAft>
              <a:buNone/>
              <a:defRPr b="0" i="0" sz="1500" u="none">
                <a:solidFill>
                  <a:srgbClr val="000000"/>
                </a:solidFill>
                <a:latin typeface="Arial"/>
                <a:ea typeface="Arial"/>
                <a:cs typeface="Arial"/>
                <a:sym typeface="Arial"/>
              </a:defRPr>
            </a:lvl6pPr>
            <a:lvl7pPr indent="0" lvl="6" marL="0" marR="0" algn="l">
              <a:lnSpc>
                <a:spcPct val="71000"/>
              </a:lnSpc>
              <a:spcBef>
                <a:spcPts val="0"/>
              </a:spcBef>
              <a:spcAft>
                <a:spcPts val="0"/>
              </a:spcAft>
              <a:buNone/>
              <a:defRPr b="0" i="0" sz="1500" u="none">
                <a:solidFill>
                  <a:srgbClr val="000000"/>
                </a:solidFill>
                <a:latin typeface="Arial"/>
                <a:ea typeface="Arial"/>
                <a:cs typeface="Arial"/>
                <a:sym typeface="Arial"/>
              </a:defRPr>
            </a:lvl7pPr>
            <a:lvl8pPr indent="0" lvl="7" marL="0" marR="0" algn="l">
              <a:lnSpc>
                <a:spcPct val="71000"/>
              </a:lnSpc>
              <a:spcBef>
                <a:spcPts val="0"/>
              </a:spcBef>
              <a:spcAft>
                <a:spcPts val="0"/>
              </a:spcAft>
              <a:buNone/>
              <a:defRPr b="0" i="0" sz="1500" u="none">
                <a:solidFill>
                  <a:srgbClr val="000000"/>
                </a:solidFill>
                <a:latin typeface="Arial"/>
                <a:ea typeface="Arial"/>
                <a:cs typeface="Arial"/>
                <a:sym typeface="Arial"/>
              </a:defRPr>
            </a:lvl8pPr>
            <a:lvl9pPr indent="0" lvl="8" marL="0" marR="0" algn="l">
              <a:lnSpc>
                <a:spcPct val="71000"/>
              </a:lnSpc>
              <a:spcBef>
                <a:spcPts val="0"/>
              </a:spcBef>
              <a:spcAft>
                <a:spcPts val="0"/>
              </a:spcAft>
              <a:buNone/>
              <a:defRPr b="0" i="0" sz="1500" u="non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7 1">
  <p:cSld name="TITLE_AND_BODY_8_1">
    <p:spTree>
      <p:nvGrpSpPr>
        <p:cNvPr id="200" name="Shape 200"/>
        <p:cNvGrpSpPr/>
        <p:nvPr/>
      </p:nvGrpSpPr>
      <p:grpSpPr>
        <a:xfrm>
          <a:off x="0" y="0"/>
          <a:ext cx="0" cy="0"/>
          <a:chOff x="0" y="0"/>
          <a:chExt cx="0" cy="0"/>
        </a:xfrm>
      </p:grpSpPr>
      <p:cxnSp>
        <p:nvCxnSpPr>
          <p:cNvPr id="201" name="Google Shape;201;p29"/>
          <p:cNvCxnSpPr/>
          <p:nvPr/>
        </p:nvCxnSpPr>
        <p:spPr>
          <a:xfrm>
            <a:off x="-31000" y="69750"/>
            <a:ext cx="681900" cy="0"/>
          </a:xfrm>
          <a:prstGeom prst="straightConnector1">
            <a:avLst/>
          </a:prstGeom>
          <a:noFill/>
          <a:ln cap="flat" cmpd="sng" w="152400">
            <a:solidFill>
              <a:schemeClr val="accent1"/>
            </a:solidFill>
            <a:prstDash val="solid"/>
            <a:round/>
            <a:headEnd len="sm" w="sm" type="none"/>
            <a:tailEnd len="sm" w="sm" type="none"/>
          </a:ln>
        </p:spPr>
      </p:cxnSp>
      <p:sp>
        <p:nvSpPr>
          <p:cNvPr id="202" name="Google Shape;202;p29"/>
          <p:cNvSpPr txBox="1"/>
          <p:nvPr>
            <p:ph type="title"/>
          </p:nvPr>
        </p:nvSpPr>
        <p:spPr>
          <a:xfrm>
            <a:off x="705825" y="456725"/>
            <a:ext cx="7783800" cy="435600"/>
          </a:xfrm>
          <a:prstGeom prst="rect">
            <a:avLst/>
          </a:prstGeom>
          <a:noFill/>
          <a:ln>
            <a:noFill/>
          </a:ln>
        </p:spPr>
        <p:txBody>
          <a:bodyPr anchorCtr="0" anchor="ctr" bIns="91425" lIns="0" spcFirstLastPara="1" rIns="0" wrap="square" tIns="91425">
            <a:noAutofit/>
          </a:bodyPr>
          <a:lstStyle>
            <a:lvl1pPr lvl="0" algn="l">
              <a:lnSpc>
                <a:spcPct val="100000"/>
              </a:lnSpc>
              <a:spcBef>
                <a:spcPts val="0"/>
              </a:spcBef>
              <a:spcAft>
                <a:spcPts val="0"/>
              </a:spcAft>
              <a:buClr>
                <a:schemeClr val="dk2"/>
              </a:buClr>
              <a:buSzPts val="2000"/>
              <a:buNone/>
              <a:defRPr sz="2000">
                <a:solidFill>
                  <a:schemeClr val="dk2"/>
                </a:solidFill>
                <a:highlight>
                  <a:srgbClr val="FFFFFF"/>
                </a:highlight>
              </a:defRPr>
            </a:lvl1pPr>
            <a:lvl2pPr lvl="1" algn="l">
              <a:lnSpc>
                <a:spcPct val="100000"/>
              </a:lnSpc>
              <a:spcBef>
                <a:spcPts val="0"/>
              </a:spcBef>
              <a:spcAft>
                <a:spcPts val="0"/>
              </a:spcAft>
              <a:buClr>
                <a:schemeClr val="dk2"/>
              </a:buClr>
              <a:buSzPts val="2000"/>
              <a:buNone/>
              <a:defRPr sz="2000">
                <a:solidFill>
                  <a:schemeClr val="dk2"/>
                </a:solidFill>
                <a:highlight>
                  <a:srgbClr val="FFFFFF"/>
                </a:highlight>
              </a:defRPr>
            </a:lvl2pPr>
            <a:lvl3pPr lvl="2" algn="l">
              <a:lnSpc>
                <a:spcPct val="100000"/>
              </a:lnSpc>
              <a:spcBef>
                <a:spcPts val="0"/>
              </a:spcBef>
              <a:spcAft>
                <a:spcPts val="0"/>
              </a:spcAft>
              <a:buClr>
                <a:schemeClr val="dk2"/>
              </a:buClr>
              <a:buSzPts val="2000"/>
              <a:buNone/>
              <a:defRPr sz="2000">
                <a:solidFill>
                  <a:schemeClr val="dk2"/>
                </a:solidFill>
                <a:highlight>
                  <a:srgbClr val="FFFFFF"/>
                </a:highlight>
              </a:defRPr>
            </a:lvl3pPr>
            <a:lvl4pPr lvl="3" algn="l">
              <a:lnSpc>
                <a:spcPct val="100000"/>
              </a:lnSpc>
              <a:spcBef>
                <a:spcPts val="0"/>
              </a:spcBef>
              <a:spcAft>
                <a:spcPts val="0"/>
              </a:spcAft>
              <a:buClr>
                <a:schemeClr val="dk2"/>
              </a:buClr>
              <a:buSzPts val="2000"/>
              <a:buNone/>
              <a:defRPr sz="2000">
                <a:solidFill>
                  <a:schemeClr val="dk2"/>
                </a:solidFill>
                <a:highlight>
                  <a:srgbClr val="FFFFFF"/>
                </a:highlight>
              </a:defRPr>
            </a:lvl4pPr>
            <a:lvl5pPr lvl="4" algn="l">
              <a:lnSpc>
                <a:spcPct val="100000"/>
              </a:lnSpc>
              <a:spcBef>
                <a:spcPts val="0"/>
              </a:spcBef>
              <a:spcAft>
                <a:spcPts val="0"/>
              </a:spcAft>
              <a:buClr>
                <a:schemeClr val="dk2"/>
              </a:buClr>
              <a:buSzPts val="2000"/>
              <a:buNone/>
              <a:defRPr sz="2000">
                <a:solidFill>
                  <a:schemeClr val="dk2"/>
                </a:solidFill>
                <a:highlight>
                  <a:srgbClr val="FFFFFF"/>
                </a:highlight>
              </a:defRPr>
            </a:lvl5pPr>
            <a:lvl6pPr lvl="5" algn="l">
              <a:lnSpc>
                <a:spcPct val="100000"/>
              </a:lnSpc>
              <a:spcBef>
                <a:spcPts val="0"/>
              </a:spcBef>
              <a:spcAft>
                <a:spcPts val="0"/>
              </a:spcAft>
              <a:buClr>
                <a:schemeClr val="dk2"/>
              </a:buClr>
              <a:buSzPts val="2000"/>
              <a:buNone/>
              <a:defRPr sz="2000">
                <a:solidFill>
                  <a:schemeClr val="dk2"/>
                </a:solidFill>
                <a:highlight>
                  <a:srgbClr val="FFFFFF"/>
                </a:highlight>
              </a:defRPr>
            </a:lvl6pPr>
            <a:lvl7pPr lvl="6" algn="l">
              <a:lnSpc>
                <a:spcPct val="100000"/>
              </a:lnSpc>
              <a:spcBef>
                <a:spcPts val="0"/>
              </a:spcBef>
              <a:spcAft>
                <a:spcPts val="0"/>
              </a:spcAft>
              <a:buClr>
                <a:schemeClr val="dk2"/>
              </a:buClr>
              <a:buSzPts val="2000"/>
              <a:buNone/>
              <a:defRPr sz="2000">
                <a:solidFill>
                  <a:schemeClr val="dk2"/>
                </a:solidFill>
                <a:highlight>
                  <a:srgbClr val="FFFFFF"/>
                </a:highlight>
              </a:defRPr>
            </a:lvl7pPr>
            <a:lvl8pPr lvl="7" algn="l">
              <a:lnSpc>
                <a:spcPct val="100000"/>
              </a:lnSpc>
              <a:spcBef>
                <a:spcPts val="0"/>
              </a:spcBef>
              <a:spcAft>
                <a:spcPts val="0"/>
              </a:spcAft>
              <a:buClr>
                <a:schemeClr val="dk2"/>
              </a:buClr>
              <a:buSzPts val="2000"/>
              <a:buNone/>
              <a:defRPr sz="2000">
                <a:solidFill>
                  <a:schemeClr val="dk2"/>
                </a:solidFill>
                <a:highlight>
                  <a:srgbClr val="FFFFFF"/>
                </a:highlight>
              </a:defRPr>
            </a:lvl8pPr>
            <a:lvl9pPr lvl="8" algn="l">
              <a:lnSpc>
                <a:spcPct val="100000"/>
              </a:lnSpc>
              <a:spcBef>
                <a:spcPts val="0"/>
              </a:spcBef>
              <a:spcAft>
                <a:spcPts val="0"/>
              </a:spcAft>
              <a:buClr>
                <a:schemeClr val="dk2"/>
              </a:buClr>
              <a:buSzPts val="2000"/>
              <a:buNone/>
              <a:defRPr sz="2000">
                <a:solidFill>
                  <a:schemeClr val="dk2"/>
                </a:solidFill>
                <a:highlight>
                  <a:srgbClr val="FFFFFF"/>
                </a:highlight>
              </a:defRPr>
            </a:lvl9pPr>
          </a:lstStyle>
          <a:p/>
        </p:txBody>
      </p:sp>
      <p:sp>
        <p:nvSpPr>
          <p:cNvPr id="203" name="Google Shape;203;p29"/>
          <p:cNvSpPr txBox="1"/>
          <p:nvPr>
            <p:ph idx="1" type="body"/>
          </p:nvPr>
        </p:nvSpPr>
        <p:spPr>
          <a:xfrm>
            <a:off x="717750" y="1083075"/>
            <a:ext cx="7708500" cy="3423000"/>
          </a:xfrm>
          <a:prstGeom prst="rect">
            <a:avLst/>
          </a:prstGeom>
          <a:noFill/>
          <a:ln>
            <a:noFill/>
          </a:ln>
        </p:spPr>
        <p:txBody>
          <a:bodyPr anchorCtr="0" anchor="t" bIns="91425" lIns="91425" spcFirstLastPara="1" rIns="91425" wrap="square" tIns="91425">
            <a:noAutofit/>
          </a:bodyPr>
          <a:lstStyle>
            <a:lvl1pPr indent="-323850" lvl="0" marL="457200" algn="l">
              <a:lnSpc>
                <a:spcPct val="130000"/>
              </a:lnSpc>
              <a:spcBef>
                <a:spcPts val="600"/>
              </a:spcBef>
              <a:spcAft>
                <a:spcPts val="0"/>
              </a:spcAft>
              <a:buClr>
                <a:schemeClr val="accent1"/>
              </a:buClr>
              <a:buSzPts val="1500"/>
              <a:buChar char="●"/>
              <a:defRPr sz="1600">
                <a:solidFill>
                  <a:schemeClr val="dk2"/>
                </a:solidFill>
              </a:defRPr>
            </a:lvl1pPr>
            <a:lvl2pPr indent="-317500" lvl="1" marL="914400" algn="l">
              <a:lnSpc>
                <a:spcPct val="130000"/>
              </a:lnSpc>
              <a:spcBef>
                <a:spcPts val="600"/>
              </a:spcBef>
              <a:spcAft>
                <a:spcPts val="0"/>
              </a:spcAft>
              <a:buClr>
                <a:schemeClr val="dk2"/>
              </a:buClr>
              <a:buSzPts val="1400"/>
              <a:buChar char="⦿"/>
              <a:defRPr>
                <a:solidFill>
                  <a:schemeClr val="dk2"/>
                </a:solidFill>
              </a:defRPr>
            </a:lvl2pPr>
            <a:lvl3pPr indent="-311150" lvl="2" marL="1371600" algn="l">
              <a:lnSpc>
                <a:spcPct val="130000"/>
              </a:lnSpc>
              <a:spcBef>
                <a:spcPts val="600"/>
              </a:spcBef>
              <a:spcAft>
                <a:spcPts val="0"/>
              </a:spcAft>
              <a:buClr>
                <a:schemeClr val="dk2"/>
              </a:buClr>
              <a:buSzPts val="1300"/>
              <a:buChar char="⦾"/>
              <a:defRPr sz="1300">
                <a:solidFill>
                  <a:schemeClr val="dk2"/>
                </a:solidFill>
              </a:defRPr>
            </a:lvl3pPr>
            <a:lvl4pPr indent="-298450" lvl="3" marL="1828800" algn="l">
              <a:lnSpc>
                <a:spcPct val="130000"/>
              </a:lnSpc>
              <a:spcBef>
                <a:spcPts val="600"/>
              </a:spcBef>
              <a:spcAft>
                <a:spcPts val="0"/>
              </a:spcAft>
              <a:buClr>
                <a:schemeClr val="dk2"/>
              </a:buClr>
              <a:buSzPts val="1100"/>
              <a:buChar char="⧁"/>
              <a:defRPr sz="1100">
                <a:solidFill>
                  <a:schemeClr val="dk2"/>
                </a:solidFill>
              </a:defRPr>
            </a:lvl4pPr>
            <a:lvl5pPr indent="-292100" lvl="4" marL="2286000" algn="l">
              <a:lnSpc>
                <a:spcPct val="130000"/>
              </a:lnSpc>
              <a:spcBef>
                <a:spcPts val="600"/>
              </a:spcBef>
              <a:spcAft>
                <a:spcPts val="0"/>
              </a:spcAft>
              <a:buClr>
                <a:schemeClr val="dk2"/>
              </a:buClr>
              <a:buSzPts val="1000"/>
              <a:buChar char="⊙"/>
              <a:defRPr sz="1000">
                <a:solidFill>
                  <a:schemeClr val="dk2"/>
                </a:solidFill>
              </a:defRPr>
            </a:lvl5pPr>
            <a:lvl6pPr indent="-285750" lvl="5" marL="2743200" algn="l">
              <a:lnSpc>
                <a:spcPct val="130000"/>
              </a:lnSpc>
              <a:spcBef>
                <a:spcPts val="600"/>
              </a:spcBef>
              <a:spcAft>
                <a:spcPts val="0"/>
              </a:spcAft>
              <a:buClr>
                <a:schemeClr val="dk2"/>
              </a:buClr>
              <a:buSzPts val="900"/>
              <a:buChar char="⊙"/>
              <a:defRPr sz="900">
                <a:solidFill>
                  <a:schemeClr val="dk2"/>
                </a:solidFill>
              </a:defRPr>
            </a:lvl6pPr>
            <a:lvl7pPr indent="-279400" lvl="6" marL="3200400" algn="l">
              <a:lnSpc>
                <a:spcPct val="130000"/>
              </a:lnSpc>
              <a:spcBef>
                <a:spcPts val="600"/>
              </a:spcBef>
              <a:spcAft>
                <a:spcPts val="0"/>
              </a:spcAft>
              <a:buClr>
                <a:schemeClr val="dk2"/>
              </a:buClr>
              <a:buSzPts val="800"/>
              <a:buChar char="⊚"/>
              <a:defRPr sz="800">
                <a:solidFill>
                  <a:schemeClr val="dk2"/>
                </a:solidFill>
              </a:defRPr>
            </a:lvl7pPr>
            <a:lvl8pPr indent="-273050" lvl="7" marL="3657600" algn="l">
              <a:lnSpc>
                <a:spcPct val="130000"/>
              </a:lnSpc>
              <a:spcBef>
                <a:spcPts val="600"/>
              </a:spcBef>
              <a:spcAft>
                <a:spcPts val="0"/>
              </a:spcAft>
              <a:buClr>
                <a:schemeClr val="dk2"/>
              </a:buClr>
              <a:buSzPts val="700"/>
              <a:buChar char="⊙"/>
              <a:defRPr sz="700">
                <a:solidFill>
                  <a:schemeClr val="dk2"/>
                </a:solidFill>
              </a:defRPr>
            </a:lvl8pPr>
            <a:lvl9pPr indent="-266700" lvl="8" marL="4114800" algn="l">
              <a:lnSpc>
                <a:spcPct val="130000"/>
              </a:lnSpc>
              <a:spcBef>
                <a:spcPts val="600"/>
              </a:spcBef>
              <a:spcAft>
                <a:spcPts val="0"/>
              </a:spcAft>
              <a:buClr>
                <a:schemeClr val="dk2"/>
              </a:buClr>
              <a:buSzPts val="600"/>
              <a:buChar char="⊙"/>
              <a:defRPr sz="600">
                <a:solidFill>
                  <a:schemeClr val="dk2"/>
                </a:solidFill>
              </a:defRPr>
            </a:lvl9pPr>
          </a:lstStyle>
          <a:p/>
        </p:txBody>
      </p:sp>
      <p:cxnSp>
        <p:nvCxnSpPr>
          <p:cNvPr id="204" name="Google Shape;204;p29"/>
          <p:cNvCxnSpPr/>
          <p:nvPr/>
        </p:nvCxnSpPr>
        <p:spPr>
          <a:xfrm>
            <a:off x="8663800" y="4962200"/>
            <a:ext cx="513300" cy="0"/>
          </a:xfrm>
          <a:prstGeom prst="straightConnector1">
            <a:avLst/>
          </a:prstGeom>
          <a:noFill/>
          <a:ln cap="flat" cmpd="sng" w="76200">
            <a:solidFill>
              <a:schemeClr val="lt1"/>
            </a:solidFill>
            <a:prstDash val="solid"/>
            <a:round/>
            <a:headEnd len="sm" w="sm" type="none"/>
            <a:tailEnd len="sm" w="sm" type="none"/>
          </a:ln>
        </p:spPr>
      </p:cxnSp>
      <p:sp>
        <p:nvSpPr>
          <p:cNvPr id="205" name="Google Shape;205;p29"/>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9"/>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
        <p:nvSpPr>
          <p:cNvPr id="207" name="Google Shape;207;p29"/>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208" name="Shape 208"/>
        <p:cNvGrpSpPr/>
        <p:nvPr/>
      </p:nvGrpSpPr>
      <p:grpSpPr>
        <a:xfrm>
          <a:off x="0" y="0"/>
          <a:ext cx="0" cy="0"/>
          <a:chOff x="0" y="0"/>
          <a:chExt cx="0" cy="0"/>
        </a:xfrm>
      </p:grpSpPr>
      <p:sp>
        <p:nvSpPr>
          <p:cNvPr id="209" name="Google Shape;209;p30"/>
          <p:cNvSpPr txBox="1"/>
          <p:nvPr>
            <p:ph type="ctrTitle"/>
          </p:nvPr>
        </p:nvSpPr>
        <p:spPr>
          <a:xfrm>
            <a:off x="311708" y="744575"/>
            <a:ext cx="8520600" cy="2052600"/>
          </a:xfrm>
          <a:prstGeom prst="rect">
            <a:avLst/>
          </a:prstGeom>
        </p:spPr>
        <p:txBody>
          <a:bodyPr anchorCtr="0" anchor="b" bIns="91425" lIns="0"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0" name="Google Shape;210;p30"/>
          <p:cNvSpPr txBox="1"/>
          <p:nvPr>
            <p:ph idx="1" type="subTitle"/>
          </p:nvPr>
        </p:nvSpPr>
        <p:spPr>
          <a:xfrm>
            <a:off x="311700" y="2834125"/>
            <a:ext cx="8520600" cy="792600"/>
          </a:xfrm>
          <a:prstGeom prst="rect">
            <a:avLst/>
          </a:prstGeom>
        </p:spPr>
        <p:txBody>
          <a:bodyPr anchorCtr="0" anchor="t" bIns="91425" lIns="0" spcFirstLastPara="1" rIns="91425" wrap="square" tIns="91425">
            <a:noAutofit/>
          </a:bodyPr>
          <a:lstStyle>
            <a:lvl1pPr lvl="0" algn="ctr">
              <a:lnSpc>
                <a:spcPct val="100000"/>
              </a:lnSpc>
              <a:spcBef>
                <a:spcPts val="600"/>
              </a:spcBef>
              <a:spcAft>
                <a:spcPts val="0"/>
              </a:spcAft>
              <a:buSzPts val="2800"/>
              <a:buNone/>
              <a:defRPr sz="2800"/>
            </a:lvl1pPr>
            <a:lvl2pPr lvl="1" algn="ctr">
              <a:lnSpc>
                <a:spcPct val="100000"/>
              </a:lnSpc>
              <a:spcBef>
                <a:spcPts val="600"/>
              </a:spcBef>
              <a:spcAft>
                <a:spcPts val="0"/>
              </a:spcAft>
              <a:buSzPts val="2800"/>
              <a:buNone/>
              <a:defRPr sz="2800"/>
            </a:lvl2pPr>
            <a:lvl3pPr lvl="2" algn="ctr">
              <a:lnSpc>
                <a:spcPct val="100000"/>
              </a:lnSpc>
              <a:spcBef>
                <a:spcPts val="600"/>
              </a:spcBef>
              <a:spcAft>
                <a:spcPts val="0"/>
              </a:spcAft>
              <a:buSzPts val="2800"/>
              <a:buNone/>
              <a:defRPr sz="2800"/>
            </a:lvl3pPr>
            <a:lvl4pPr lvl="3" algn="ctr">
              <a:lnSpc>
                <a:spcPct val="100000"/>
              </a:lnSpc>
              <a:spcBef>
                <a:spcPts val="600"/>
              </a:spcBef>
              <a:spcAft>
                <a:spcPts val="0"/>
              </a:spcAft>
              <a:buSzPts val="2800"/>
              <a:buNone/>
              <a:defRPr sz="2800"/>
            </a:lvl4pPr>
            <a:lvl5pPr lvl="4" algn="ctr">
              <a:lnSpc>
                <a:spcPct val="100000"/>
              </a:lnSpc>
              <a:spcBef>
                <a:spcPts val="600"/>
              </a:spcBef>
              <a:spcAft>
                <a:spcPts val="0"/>
              </a:spcAft>
              <a:buSzPts val="2800"/>
              <a:buNone/>
              <a:defRPr sz="2800"/>
            </a:lvl5pPr>
            <a:lvl6pPr lvl="5" algn="ctr">
              <a:lnSpc>
                <a:spcPct val="100000"/>
              </a:lnSpc>
              <a:spcBef>
                <a:spcPts val="600"/>
              </a:spcBef>
              <a:spcAft>
                <a:spcPts val="0"/>
              </a:spcAft>
              <a:buSzPts val="2800"/>
              <a:buNone/>
              <a:defRPr sz="2800"/>
            </a:lvl6pPr>
            <a:lvl7pPr lvl="6" algn="ctr">
              <a:lnSpc>
                <a:spcPct val="100000"/>
              </a:lnSpc>
              <a:spcBef>
                <a:spcPts val="600"/>
              </a:spcBef>
              <a:spcAft>
                <a:spcPts val="0"/>
              </a:spcAft>
              <a:buSzPts val="2800"/>
              <a:buNone/>
              <a:defRPr sz="2800"/>
            </a:lvl7pPr>
            <a:lvl8pPr lvl="7" algn="ctr">
              <a:lnSpc>
                <a:spcPct val="100000"/>
              </a:lnSpc>
              <a:spcBef>
                <a:spcPts val="600"/>
              </a:spcBef>
              <a:spcAft>
                <a:spcPts val="0"/>
              </a:spcAft>
              <a:buSzPts val="2800"/>
              <a:buNone/>
              <a:defRPr sz="2800"/>
            </a:lvl8pPr>
            <a:lvl9pPr lvl="8" algn="ctr">
              <a:lnSpc>
                <a:spcPct val="100000"/>
              </a:lnSpc>
              <a:spcBef>
                <a:spcPts val="600"/>
              </a:spcBef>
              <a:spcAft>
                <a:spcPts val="0"/>
              </a:spcAft>
              <a:buSzPts val="2800"/>
              <a:buNone/>
              <a:defRPr sz="2800"/>
            </a:lvl9pPr>
          </a:lstStyle>
          <a:p/>
        </p:txBody>
      </p:sp>
      <p:sp>
        <p:nvSpPr>
          <p:cNvPr id="211" name="Google Shape;21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resenter Slide">
  <p:cSld name="TITLE_2">
    <p:spTree>
      <p:nvGrpSpPr>
        <p:cNvPr id="24" name="Shape 24"/>
        <p:cNvGrpSpPr/>
        <p:nvPr/>
      </p:nvGrpSpPr>
      <p:grpSpPr>
        <a:xfrm>
          <a:off x="0" y="0"/>
          <a:ext cx="0" cy="0"/>
          <a:chOff x="0" y="0"/>
          <a:chExt cx="0" cy="0"/>
        </a:xfrm>
      </p:grpSpPr>
      <p:cxnSp>
        <p:nvCxnSpPr>
          <p:cNvPr id="25" name="Google Shape;25;p4"/>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26" name="Google Shape;26;p4"/>
          <p:cNvCxnSpPr/>
          <p:nvPr/>
        </p:nvCxnSpPr>
        <p:spPr>
          <a:xfrm>
            <a:off x="0" y="1581150"/>
            <a:ext cx="2397300" cy="0"/>
          </a:xfrm>
          <a:prstGeom prst="straightConnector1">
            <a:avLst/>
          </a:prstGeom>
          <a:noFill/>
          <a:ln cap="flat" cmpd="sng" w="9525">
            <a:solidFill>
              <a:srgbClr val="B7B7B7"/>
            </a:solidFill>
            <a:prstDash val="solid"/>
            <a:round/>
            <a:headEnd len="med" w="med" type="none"/>
            <a:tailEnd len="med" w="med" type="none"/>
          </a:ln>
        </p:spPr>
      </p:cxnSp>
      <p:sp>
        <p:nvSpPr>
          <p:cNvPr id="27" name="Google Shape;27;p4"/>
          <p:cNvSpPr txBox="1"/>
          <p:nvPr/>
        </p:nvSpPr>
        <p:spPr>
          <a:xfrm>
            <a:off x="2358400" y="968950"/>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CCCCCC"/>
                </a:solidFill>
                <a:latin typeface="Plus Jakarta Sans ExtraBold"/>
                <a:ea typeface="Plus Jakarta Sans ExtraBold"/>
                <a:cs typeface="Plus Jakarta Sans ExtraBold"/>
                <a:sym typeface="Plus Jakarta Sans ExtraBold"/>
              </a:rPr>
              <a:t>Hello!</a:t>
            </a:r>
            <a:endParaRPr sz="6000">
              <a:solidFill>
                <a:srgbClr val="CCCCCC"/>
              </a:solidFill>
              <a:latin typeface="Plus Jakarta Sans ExtraBold"/>
              <a:ea typeface="Plus Jakarta Sans ExtraBold"/>
              <a:cs typeface="Plus Jakarta Sans ExtraBold"/>
              <a:sym typeface="Plus Jakarta Sans ExtraBold"/>
            </a:endParaRPr>
          </a:p>
        </p:txBody>
      </p:sp>
      <p:cxnSp>
        <p:nvCxnSpPr>
          <p:cNvPr id="28" name="Google Shape;28;p4"/>
          <p:cNvCxnSpPr/>
          <p:nvPr/>
        </p:nvCxnSpPr>
        <p:spPr>
          <a:xfrm>
            <a:off x="4634150" y="1581150"/>
            <a:ext cx="4551600" cy="0"/>
          </a:xfrm>
          <a:prstGeom prst="straightConnector1">
            <a:avLst/>
          </a:prstGeom>
          <a:noFill/>
          <a:ln cap="flat" cmpd="sng" w="9525">
            <a:solidFill>
              <a:srgbClr val="B7B7B7"/>
            </a:solidFill>
            <a:prstDash val="solid"/>
            <a:round/>
            <a:headEnd len="med" w="med" type="none"/>
            <a:tailEnd len="med" w="med" type="none"/>
          </a:ln>
        </p:spPr>
      </p:cxnSp>
      <p:sp>
        <p:nvSpPr>
          <p:cNvPr id="29" name="Google Shape;29;p4"/>
          <p:cNvSpPr txBox="1"/>
          <p:nvPr>
            <p:ph type="title"/>
          </p:nvPr>
        </p:nvSpPr>
        <p:spPr>
          <a:xfrm>
            <a:off x="2397300" y="2416775"/>
            <a:ext cx="6186300" cy="597600"/>
          </a:xfrm>
          <a:prstGeom prst="rect">
            <a:avLst/>
          </a:prstGeom>
        </p:spPr>
        <p:txBody>
          <a:bodyPr anchorCtr="0" anchor="t" bIns="91425" lIns="0" spcFirstLastPara="1" rIns="91425" wrap="square" tIns="91425">
            <a:noAutofit/>
          </a:bodyPr>
          <a:lstStyle>
            <a:lvl1pPr lvl="0">
              <a:spcBef>
                <a:spcPts val="0"/>
              </a:spcBef>
              <a:spcAft>
                <a:spcPts val="0"/>
              </a:spcAft>
              <a:buNone/>
              <a:defRPr sz="2800">
                <a:solidFill>
                  <a:srgbClr val="FFFFFF"/>
                </a:solidFill>
                <a:highlight>
                  <a:schemeClr val="accent1"/>
                </a:highlight>
              </a:defRPr>
            </a:lvl1pPr>
            <a:lvl2pPr lvl="1">
              <a:spcBef>
                <a:spcPts val="0"/>
              </a:spcBef>
              <a:spcAft>
                <a:spcPts val="0"/>
              </a:spcAft>
              <a:buNone/>
              <a:defRPr sz="2800"/>
            </a:lvl2pPr>
            <a:lvl3pPr lvl="2">
              <a:spcBef>
                <a:spcPts val="0"/>
              </a:spcBef>
              <a:spcAft>
                <a:spcPts val="0"/>
              </a:spcAft>
              <a:buNone/>
              <a:defRPr sz="2800"/>
            </a:lvl3pPr>
            <a:lvl4pPr lvl="3">
              <a:spcBef>
                <a:spcPts val="0"/>
              </a:spcBef>
              <a:spcAft>
                <a:spcPts val="0"/>
              </a:spcAft>
              <a:buNone/>
              <a:defRPr sz="2800"/>
            </a:lvl4pPr>
            <a:lvl5pPr lvl="4">
              <a:spcBef>
                <a:spcPts val="0"/>
              </a:spcBef>
              <a:spcAft>
                <a:spcPts val="0"/>
              </a:spcAft>
              <a:buNone/>
              <a:defRPr sz="2800"/>
            </a:lvl5pPr>
            <a:lvl6pPr lvl="5">
              <a:spcBef>
                <a:spcPts val="0"/>
              </a:spcBef>
              <a:spcAft>
                <a:spcPts val="0"/>
              </a:spcAft>
              <a:buNone/>
              <a:defRPr sz="2800"/>
            </a:lvl6pPr>
            <a:lvl7pPr lvl="6">
              <a:spcBef>
                <a:spcPts val="0"/>
              </a:spcBef>
              <a:spcAft>
                <a:spcPts val="0"/>
              </a:spcAft>
              <a:buNone/>
              <a:defRPr sz="2800"/>
            </a:lvl7pPr>
            <a:lvl8pPr lvl="7">
              <a:spcBef>
                <a:spcPts val="0"/>
              </a:spcBef>
              <a:spcAft>
                <a:spcPts val="0"/>
              </a:spcAft>
              <a:buNone/>
              <a:defRPr sz="2800"/>
            </a:lvl8pPr>
            <a:lvl9pPr lvl="8">
              <a:spcBef>
                <a:spcPts val="0"/>
              </a:spcBef>
              <a:spcAft>
                <a:spcPts val="0"/>
              </a:spcAft>
              <a:buNone/>
              <a:defRPr sz="2800"/>
            </a:lvl9pPr>
          </a:lstStyle>
          <a:p/>
        </p:txBody>
      </p:sp>
      <p:sp>
        <p:nvSpPr>
          <p:cNvPr id="30" name="Google Shape;30;p4"/>
          <p:cNvSpPr txBox="1"/>
          <p:nvPr>
            <p:ph idx="1" type="subTitle"/>
          </p:nvPr>
        </p:nvSpPr>
        <p:spPr>
          <a:xfrm>
            <a:off x="2397300" y="2994225"/>
            <a:ext cx="5065800" cy="263400"/>
          </a:xfrm>
          <a:prstGeom prst="rect">
            <a:avLst/>
          </a:prstGeom>
        </p:spPr>
        <p:txBody>
          <a:bodyPr anchorCtr="0" anchor="ctr" bIns="91425" lIns="0" spcFirstLastPara="1" rIns="91425" wrap="square" tIns="91425">
            <a:noAutofit/>
          </a:bodyPr>
          <a:lstStyle>
            <a:lvl1pPr lvl="0">
              <a:lnSpc>
                <a:spcPct val="115000"/>
              </a:lnSpc>
              <a:spcBef>
                <a:spcPts val="600"/>
              </a:spcBef>
              <a:spcAft>
                <a:spcPts val="0"/>
              </a:spcAft>
              <a:buNone/>
              <a:defRPr sz="1300">
                <a:solidFill>
                  <a:schemeClr val="lt1"/>
                </a:solidFill>
                <a:highlight>
                  <a:srgbClr val="D9D9D9"/>
                </a:highlight>
              </a:defRPr>
            </a:lvl1pPr>
            <a:lvl2pPr lvl="1">
              <a:spcBef>
                <a:spcPts val="600"/>
              </a:spcBef>
              <a:spcAft>
                <a:spcPts val="0"/>
              </a:spcAft>
              <a:buNone/>
              <a:defRPr sz="1400">
                <a:solidFill>
                  <a:schemeClr val="lt1"/>
                </a:solidFill>
              </a:defRPr>
            </a:lvl2pPr>
            <a:lvl3pPr lvl="2">
              <a:spcBef>
                <a:spcPts val="600"/>
              </a:spcBef>
              <a:spcAft>
                <a:spcPts val="0"/>
              </a:spcAft>
              <a:buNone/>
              <a:defRPr sz="1400">
                <a:solidFill>
                  <a:schemeClr val="lt1"/>
                </a:solidFill>
              </a:defRPr>
            </a:lvl3pPr>
            <a:lvl4pPr lvl="3">
              <a:spcBef>
                <a:spcPts val="600"/>
              </a:spcBef>
              <a:spcAft>
                <a:spcPts val="0"/>
              </a:spcAft>
              <a:buNone/>
              <a:defRPr sz="1400">
                <a:solidFill>
                  <a:schemeClr val="lt1"/>
                </a:solidFill>
              </a:defRPr>
            </a:lvl4pPr>
            <a:lvl5pPr lvl="4">
              <a:spcBef>
                <a:spcPts val="600"/>
              </a:spcBef>
              <a:spcAft>
                <a:spcPts val="0"/>
              </a:spcAft>
              <a:buNone/>
              <a:defRPr sz="1400">
                <a:solidFill>
                  <a:schemeClr val="lt1"/>
                </a:solidFill>
              </a:defRPr>
            </a:lvl5pPr>
            <a:lvl6pPr lvl="5">
              <a:spcBef>
                <a:spcPts val="600"/>
              </a:spcBef>
              <a:spcAft>
                <a:spcPts val="0"/>
              </a:spcAft>
              <a:buNone/>
              <a:defRPr sz="1400">
                <a:solidFill>
                  <a:schemeClr val="lt1"/>
                </a:solidFill>
              </a:defRPr>
            </a:lvl6pPr>
            <a:lvl7pPr lvl="6">
              <a:spcBef>
                <a:spcPts val="600"/>
              </a:spcBef>
              <a:spcAft>
                <a:spcPts val="0"/>
              </a:spcAft>
              <a:buNone/>
              <a:defRPr sz="1400">
                <a:solidFill>
                  <a:schemeClr val="lt1"/>
                </a:solidFill>
              </a:defRPr>
            </a:lvl7pPr>
            <a:lvl8pPr lvl="7">
              <a:spcBef>
                <a:spcPts val="600"/>
              </a:spcBef>
              <a:spcAft>
                <a:spcPts val="0"/>
              </a:spcAft>
              <a:buNone/>
              <a:defRPr sz="1400">
                <a:solidFill>
                  <a:schemeClr val="lt1"/>
                </a:solidFill>
              </a:defRPr>
            </a:lvl8pPr>
            <a:lvl9pPr lvl="8">
              <a:spcBef>
                <a:spcPts val="600"/>
              </a:spcBef>
              <a:spcAft>
                <a:spcPts val="0"/>
              </a:spcAft>
              <a:buNone/>
              <a:defRPr sz="1400">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6" name="Shape 216"/>
        <p:cNvGrpSpPr/>
        <p:nvPr/>
      </p:nvGrpSpPr>
      <p:grpSpPr>
        <a:xfrm>
          <a:off x="0" y="0"/>
          <a:ext cx="0" cy="0"/>
          <a:chOff x="0" y="0"/>
          <a:chExt cx="0" cy="0"/>
        </a:xfrm>
      </p:grpSpPr>
      <p:sp>
        <p:nvSpPr>
          <p:cNvPr id="217" name="Google Shape;217;p32"/>
          <p:cNvSpPr/>
          <p:nvPr/>
        </p:nvSpPr>
        <p:spPr>
          <a:xfrm>
            <a:off x="-7600" y="-20775"/>
            <a:ext cx="9162000" cy="52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txBox="1"/>
          <p:nvPr>
            <p:ph type="ctrTitle"/>
          </p:nvPr>
        </p:nvSpPr>
        <p:spPr>
          <a:xfrm>
            <a:off x="996625" y="2003900"/>
            <a:ext cx="7321800" cy="1159800"/>
          </a:xfrm>
          <a:prstGeom prst="rect">
            <a:avLst/>
          </a:prstGeom>
        </p:spPr>
        <p:txBody>
          <a:bodyPr anchorCtr="0" anchor="b" bIns="91425" lIns="0" spcFirstLastPara="1" rIns="91425" wrap="square" tIns="91425">
            <a:spAutoFit/>
          </a:bodyPr>
          <a:lstStyle>
            <a:lvl1pPr lvl="0">
              <a:spcBef>
                <a:spcPts val="0"/>
              </a:spcBef>
              <a:spcAft>
                <a:spcPts val="0"/>
              </a:spcAft>
              <a:buClr>
                <a:schemeClr val="accent6"/>
              </a:buClr>
              <a:buSzPts val="3000"/>
              <a:buNone/>
              <a:defRPr sz="3000">
                <a:solidFill>
                  <a:schemeClr val="accent6"/>
                </a:solidFill>
              </a:defRPr>
            </a:lvl1pPr>
            <a:lvl2pPr lvl="1">
              <a:spcBef>
                <a:spcPts val="0"/>
              </a:spcBef>
              <a:spcAft>
                <a:spcPts val="0"/>
              </a:spcAft>
              <a:buClr>
                <a:schemeClr val="accent6"/>
              </a:buClr>
              <a:buSzPts val="3000"/>
              <a:buNone/>
              <a:defRPr sz="3000">
                <a:solidFill>
                  <a:schemeClr val="accent6"/>
                </a:solidFill>
              </a:defRPr>
            </a:lvl2pPr>
            <a:lvl3pPr lvl="2">
              <a:spcBef>
                <a:spcPts val="0"/>
              </a:spcBef>
              <a:spcAft>
                <a:spcPts val="0"/>
              </a:spcAft>
              <a:buClr>
                <a:schemeClr val="accent6"/>
              </a:buClr>
              <a:buSzPts val="3000"/>
              <a:buNone/>
              <a:defRPr sz="3000">
                <a:solidFill>
                  <a:schemeClr val="accent6"/>
                </a:solidFill>
              </a:defRPr>
            </a:lvl3pPr>
            <a:lvl4pPr lvl="3">
              <a:spcBef>
                <a:spcPts val="0"/>
              </a:spcBef>
              <a:spcAft>
                <a:spcPts val="0"/>
              </a:spcAft>
              <a:buClr>
                <a:schemeClr val="accent6"/>
              </a:buClr>
              <a:buSzPts val="3000"/>
              <a:buNone/>
              <a:defRPr sz="3000">
                <a:solidFill>
                  <a:schemeClr val="accent6"/>
                </a:solidFill>
              </a:defRPr>
            </a:lvl4pPr>
            <a:lvl5pPr lvl="4">
              <a:spcBef>
                <a:spcPts val="0"/>
              </a:spcBef>
              <a:spcAft>
                <a:spcPts val="0"/>
              </a:spcAft>
              <a:buClr>
                <a:schemeClr val="accent6"/>
              </a:buClr>
              <a:buSzPts val="3000"/>
              <a:buNone/>
              <a:defRPr sz="3000">
                <a:solidFill>
                  <a:schemeClr val="accent6"/>
                </a:solidFill>
              </a:defRPr>
            </a:lvl5pPr>
            <a:lvl6pPr lvl="5">
              <a:spcBef>
                <a:spcPts val="0"/>
              </a:spcBef>
              <a:spcAft>
                <a:spcPts val="0"/>
              </a:spcAft>
              <a:buClr>
                <a:schemeClr val="accent6"/>
              </a:buClr>
              <a:buSzPts val="3000"/>
              <a:buNone/>
              <a:defRPr sz="3000">
                <a:solidFill>
                  <a:schemeClr val="accent6"/>
                </a:solidFill>
              </a:defRPr>
            </a:lvl6pPr>
            <a:lvl7pPr lvl="6">
              <a:spcBef>
                <a:spcPts val="0"/>
              </a:spcBef>
              <a:spcAft>
                <a:spcPts val="0"/>
              </a:spcAft>
              <a:buClr>
                <a:schemeClr val="accent6"/>
              </a:buClr>
              <a:buSzPts val="3000"/>
              <a:buNone/>
              <a:defRPr sz="3000">
                <a:solidFill>
                  <a:schemeClr val="accent6"/>
                </a:solidFill>
              </a:defRPr>
            </a:lvl7pPr>
            <a:lvl8pPr lvl="7">
              <a:spcBef>
                <a:spcPts val="0"/>
              </a:spcBef>
              <a:spcAft>
                <a:spcPts val="0"/>
              </a:spcAft>
              <a:buClr>
                <a:schemeClr val="accent6"/>
              </a:buClr>
              <a:buSzPts val="3000"/>
              <a:buNone/>
              <a:defRPr sz="3000">
                <a:solidFill>
                  <a:schemeClr val="accent6"/>
                </a:solidFill>
              </a:defRPr>
            </a:lvl8pPr>
            <a:lvl9pPr lvl="8">
              <a:spcBef>
                <a:spcPts val="0"/>
              </a:spcBef>
              <a:spcAft>
                <a:spcPts val="0"/>
              </a:spcAft>
              <a:buClr>
                <a:schemeClr val="accent6"/>
              </a:buClr>
              <a:buSzPts val="3000"/>
              <a:buNone/>
              <a:defRPr sz="3000">
                <a:solidFill>
                  <a:schemeClr val="accent6"/>
                </a:solidFill>
              </a:defRPr>
            </a:lvl9pPr>
          </a:lstStyle>
          <a:p/>
        </p:txBody>
      </p:sp>
      <p:cxnSp>
        <p:nvCxnSpPr>
          <p:cNvPr id="219" name="Google Shape;219;p32"/>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pic>
        <p:nvPicPr>
          <p:cNvPr id="220" name="Google Shape;220;p32"/>
          <p:cNvPicPr preferRelativeResize="0"/>
          <p:nvPr/>
        </p:nvPicPr>
        <p:blipFill>
          <a:blip r:embed="rId2">
            <a:alphaModFix/>
          </a:blip>
          <a:stretch>
            <a:fillRect/>
          </a:stretch>
        </p:blipFill>
        <p:spPr>
          <a:xfrm>
            <a:off x="1117950" y="794325"/>
            <a:ext cx="784800" cy="308245"/>
          </a:xfrm>
          <a:prstGeom prst="rect">
            <a:avLst/>
          </a:prstGeom>
          <a:noFill/>
          <a:ln>
            <a:noFill/>
          </a:ln>
        </p:spPr>
      </p:pic>
      <p:cxnSp>
        <p:nvCxnSpPr>
          <p:cNvPr id="221" name="Google Shape;221;p32"/>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222" name="Google Shape;222;p32"/>
          <p:cNvCxnSpPr/>
          <p:nvPr/>
        </p:nvCxnSpPr>
        <p:spPr>
          <a:xfrm>
            <a:off x="8710050" y="4946650"/>
            <a:ext cx="488400" cy="0"/>
          </a:xfrm>
          <a:prstGeom prst="straightConnector1">
            <a:avLst/>
          </a:prstGeom>
          <a:noFill/>
          <a:ln cap="flat" cmpd="sng" w="76200">
            <a:solidFill>
              <a:schemeClr val="accent2"/>
            </a:solidFill>
            <a:prstDash val="solid"/>
            <a:round/>
            <a:headEnd len="med" w="med" type="none"/>
            <a:tailEnd len="med" w="med" type="none"/>
          </a:ln>
        </p:spPr>
      </p:cxnSp>
      <p:sp>
        <p:nvSpPr>
          <p:cNvPr id="223" name="Google Shape;223;p32"/>
          <p:cNvSpPr txBox="1"/>
          <p:nvPr>
            <p:ph idx="1" type="subTitle"/>
          </p:nvPr>
        </p:nvSpPr>
        <p:spPr>
          <a:xfrm>
            <a:off x="1726475" y="3693550"/>
            <a:ext cx="4197000" cy="222600"/>
          </a:xfrm>
          <a:prstGeom prst="rect">
            <a:avLst/>
          </a:prstGeom>
        </p:spPr>
        <p:txBody>
          <a:bodyPr anchorCtr="0" anchor="ctr" bIns="91425" lIns="91425" spcFirstLastPara="1" rIns="91425" wrap="square" tIns="0">
            <a:noAutofit/>
          </a:bodyPr>
          <a:lstStyle>
            <a:lvl1pPr lvl="0">
              <a:spcBef>
                <a:spcPts val="600"/>
              </a:spcBef>
              <a:spcAft>
                <a:spcPts val="0"/>
              </a:spcAft>
              <a:buNone/>
              <a:defRPr sz="900">
                <a:solidFill>
                  <a:schemeClr val="accent3"/>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224" name="Google Shape;224;p32"/>
          <p:cNvSpPr/>
          <p:nvPr/>
        </p:nvSpPr>
        <p:spPr>
          <a:xfrm>
            <a:off x="1141900" y="3403350"/>
            <a:ext cx="546300" cy="546300"/>
          </a:xfrm>
          <a:prstGeom prst="ellipse">
            <a:avLst/>
          </a:prstGeom>
          <a:solidFill>
            <a:srgbClr val="FFC8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rot="5400000">
            <a:off x="1335133" y="3578701"/>
            <a:ext cx="226200" cy="1956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Plus Jakarta Sans"/>
                <a:ea typeface="Plus Jakarta Sans"/>
                <a:cs typeface="Plus Jakarta Sans"/>
                <a:sym typeface="Plus Jakarta Sans"/>
              </a:defRPr>
            </a:lvl1pPr>
            <a:lvl2pPr lvl="1">
              <a:buNone/>
              <a:defRPr>
                <a:latin typeface="Plus Jakarta Sans"/>
                <a:ea typeface="Plus Jakarta Sans"/>
                <a:cs typeface="Plus Jakarta Sans"/>
                <a:sym typeface="Plus Jakarta Sans"/>
              </a:defRPr>
            </a:lvl2pPr>
            <a:lvl3pPr lvl="2">
              <a:buNone/>
              <a:defRPr>
                <a:latin typeface="Plus Jakarta Sans"/>
                <a:ea typeface="Plus Jakarta Sans"/>
                <a:cs typeface="Plus Jakarta Sans"/>
                <a:sym typeface="Plus Jakarta Sans"/>
              </a:defRPr>
            </a:lvl3pPr>
            <a:lvl4pPr lvl="3">
              <a:buNone/>
              <a:defRPr>
                <a:latin typeface="Plus Jakarta Sans"/>
                <a:ea typeface="Plus Jakarta Sans"/>
                <a:cs typeface="Plus Jakarta Sans"/>
                <a:sym typeface="Plus Jakarta Sans"/>
              </a:defRPr>
            </a:lvl4pPr>
            <a:lvl5pPr lvl="4">
              <a:buNone/>
              <a:defRPr>
                <a:latin typeface="Plus Jakarta Sans"/>
                <a:ea typeface="Plus Jakarta Sans"/>
                <a:cs typeface="Plus Jakarta Sans"/>
                <a:sym typeface="Plus Jakarta Sans"/>
              </a:defRPr>
            </a:lvl5pPr>
            <a:lvl6pPr lvl="5">
              <a:buNone/>
              <a:defRPr>
                <a:latin typeface="Plus Jakarta Sans"/>
                <a:ea typeface="Plus Jakarta Sans"/>
                <a:cs typeface="Plus Jakarta Sans"/>
                <a:sym typeface="Plus Jakarta Sans"/>
              </a:defRPr>
            </a:lvl6pPr>
            <a:lvl7pPr lvl="6">
              <a:buNone/>
              <a:defRPr>
                <a:latin typeface="Plus Jakarta Sans"/>
                <a:ea typeface="Plus Jakarta Sans"/>
                <a:cs typeface="Plus Jakarta Sans"/>
                <a:sym typeface="Plus Jakarta Sans"/>
              </a:defRPr>
            </a:lvl7pPr>
            <a:lvl8pPr lvl="7">
              <a:buNone/>
              <a:defRPr>
                <a:latin typeface="Plus Jakarta Sans"/>
                <a:ea typeface="Plus Jakarta Sans"/>
                <a:cs typeface="Plus Jakarta Sans"/>
                <a:sym typeface="Plus Jakarta Sans"/>
              </a:defRPr>
            </a:lvl8pPr>
            <a:lvl9pPr lvl="8">
              <a:buNone/>
              <a:defRPr>
                <a:latin typeface="Plus Jakarta Sans"/>
                <a:ea typeface="Plus Jakarta Sans"/>
                <a:cs typeface="Plus Jakarta Sans"/>
                <a:sym typeface="Plus Jakart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resenter details)">
  <p:cSld name="TITLE_3">
    <p:spTree>
      <p:nvGrpSpPr>
        <p:cNvPr id="227" name="Shape 227"/>
        <p:cNvGrpSpPr/>
        <p:nvPr/>
      </p:nvGrpSpPr>
      <p:grpSpPr>
        <a:xfrm>
          <a:off x="0" y="0"/>
          <a:ext cx="0" cy="0"/>
          <a:chOff x="0" y="0"/>
          <a:chExt cx="0" cy="0"/>
        </a:xfrm>
      </p:grpSpPr>
      <p:sp>
        <p:nvSpPr>
          <p:cNvPr id="228" name="Google Shape;228;p33"/>
          <p:cNvSpPr/>
          <p:nvPr/>
        </p:nvSpPr>
        <p:spPr>
          <a:xfrm>
            <a:off x="-7600" y="-20775"/>
            <a:ext cx="9162000" cy="52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txBox="1"/>
          <p:nvPr>
            <p:ph type="ctrTitle"/>
          </p:nvPr>
        </p:nvSpPr>
        <p:spPr>
          <a:xfrm>
            <a:off x="996625" y="2003900"/>
            <a:ext cx="7321800" cy="1159800"/>
          </a:xfrm>
          <a:prstGeom prst="rect">
            <a:avLst/>
          </a:prstGeom>
        </p:spPr>
        <p:txBody>
          <a:bodyPr anchorCtr="0" anchor="b" bIns="91425" lIns="0" spcFirstLastPara="1" rIns="91425" wrap="square" tIns="91425">
            <a:spAutoFit/>
          </a:bodyPr>
          <a:lstStyle>
            <a:lvl1pPr lvl="0">
              <a:spcBef>
                <a:spcPts val="0"/>
              </a:spcBef>
              <a:spcAft>
                <a:spcPts val="0"/>
              </a:spcAft>
              <a:buClr>
                <a:schemeClr val="accent6"/>
              </a:buClr>
              <a:buSzPts val="3000"/>
              <a:buNone/>
              <a:defRPr sz="3000">
                <a:solidFill>
                  <a:schemeClr val="accent6"/>
                </a:solidFill>
              </a:defRPr>
            </a:lvl1pPr>
            <a:lvl2pPr lvl="1">
              <a:spcBef>
                <a:spcPts val="0"/>
              </a:spcBef>
              <a:spcAft>
                <a:spcPts val="0"/>
              </a:spcAft>
              <a:buClr>
                <a:schemeClr val="accent6"/>
              </a:buClr>
              <a:buSzPts val="3000"/>
              <a:buNone/>
              <a:defRPr sz="3000">
                <a:solidFill>
                  <a:schemeClr val="accent6"/>
                </a:solidFill>
              </a:defRPr>
            </a:lvl2pPr>
            <a:lvl3pPr lvl="2">
              <a:spcBef>
                <a:spcPts val="0"/>
              </a:spcBef>
              <a:spcAft>
                <a:spcPts val="0"/>
              </a:spcAft>
              <a:buClr>
                <a:schemeClr val="accent6"/>
              </a:buClr>
              <a:buSzPts val="3000"/>
              <a:buNone/>
              <a:defRPr sz="3000">
                <a:solidFill>
                  <a:schemeClr val="accent6"/>
                </a:solidFill>
              </a:defRPr>
            </a:lvl3pPr>
            <a:lvl4pPr lvl="3">
              <a:spcBef>
                <a:spcPts val="0"/>
              </a:spcBef>
              <a:spcAft>
                <a:spcPts val="0"/>
              </a:spcAft>
              <a:buClr>
                <a:schemeClr val="accent6"/>
              </a:buClr>
              <a:buSzPts val="3000"/>
              <a:buNone/>
              <a:defRPr sz="3000">
                <a:solidFill>
                  <a:schemeClr val="accent6"/>
                </a:solidFill>
              </a:defRPr>
            </a:lvl4pPr>
            <a:lvl5pPr lvl="4">
              <a:spcBef>
                <a:spcPts val="0"/>
              </a:spcBef>
              <a:spcAft>
                <a:spcPts val="0"/>
              </a:spcAft>
              <a:buClr>
                <a:schemeClr val="accent6"/>
              </a:buClr>
              <a:buSzPts val="3000"/>
              <a:buNone/>
              <a:defRPr sz="3000">
                <a:solidFill>
                  <a:schemeClr val="accent6"/>
                </a:solidFill>
              </a:defRPr>
            </a:lvl5pPr>
            <a:lvl6pPr lvl="5">
              <a:spcBef>
                <a:spcPts val="0"/>
              </a:spcBef>
              <a:spcAft>
                <a:spcPts val="0"/>
              </a:spcAft>
              <a:buClr>
                <a:schemeClr val="accent6"/>
              </a:buClr>
              <a:buSzPts val="3000"/>
              <a:buNone/>
              <a:defRPr sz="3000">
                <a:solidFill>
                  <a:schemeClr val="accent6"/>
                </a:solidFill>
              </a:defRPr>
            </a:lvl6pPr>
            <a:lvl7pPr lvl="6">
              <a:spcBef>
                <a:spcPts val="0"/>
              </a:spcBef>
              <a:spcAft>
                <a:spcPts val="0"/>
              </a:spcAft>
              <a:buClr>
                <a:schemeClr val="accent6"/>
              </a:buClr>
              <a:buSzPts val="3000"/>
              <a:buNone/>
              <a:defRPr sz="3000">
                <a:solidFill>
                  <a:schemeClr val="accent6"/>
                </a:solidFill>
              </a:defRPr>
            </a:lvl7pPr>
            <a:lvl8pPr lvl="7">
              <a:spcBef>
                <a:spcPts val="0"/>
              </a:spcBef>
              <a:spcAft>
                <a:spcPts val="0"/>
              </a:spcAft>
              <a:buClr>
                <a:schemeClr val="accent6"/>
              </a:buClr>
              <a:buSzPts val="3000"/>
              <a:buNone/>
              <a:defRPr sz="3000">
                <a:solidFill>
                  <a:schemeClr val="accent6"/>
                </a:solidFill>
              </a:defRPr>
            </a:lvl8pPr>
            <a:lvl9pPr lvl="8">
              <a:spcBef>
                <a:spcPts val="0"/>
              </a:spcBef>
              <a:spcAft>
                <a:spcPts val="0"/>
              </a:spcAft>
              <a:buClr>
                <a:schemeClr val="accent6"/>
              </a:buClr>
              <a:buSzPts val="3000"/>
              <a:buNone/>
              <a:defRPr sz="3000">
                <a:solidFill>
                  <a:schemeClr val="accent6"/>
                </a:solidFill>
              </a:defRPr>
            </a:lvl9pPr>
          </a:lstStyle>
          <a:p/>
        </p:txBody>
      </p:sp>
      <p:pic>
        <p:nvPicPr>
          <p:cNvPr id="230" name="Google Shape;230;p33"/>
          <p:cNvPicPr preferRelativeResize="0"/>
          <p:nvPr/>
        </p:nvPicPr>
        <p:blipFill>
          <a:blip r:embed="rId2">
            <a:alphaModFix/>
          </a:blip>
          <a:stretch>
            <a:fillRect/>
          </a:stretch>
        </p:blipFill>
        <p:spPr>
          <a:xfrm>
            <a:off x="1117950" y="794325"/>
            <a:ext cx="784800" cy="308245"/>
          </a:xfrm>
          <a:prstGeom prst="rect">
            <a:avLst/>
          </a:prstGeom>
          <a:noFill/>
          <a:ln>
            <a:noFill/>
          </a:ln>
        </p:spPr>
      </p:pic>
      <p:cxnSp>
        <p:nvCxnSpPr>
          <p:cNvPr id="231" name="Google Shape;231;p3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232" name="Google Shape;232;p33"/>
          <p:cNvCxnSpPr/>
          <p:nvPr/>
        </p:nvCxnSpPr>
        <p:spPr>
          <a:xfrm>
            <a:off x="8710050" y="4946650"/>
            <a:ext cx="488400" cy="0"/>
          </a:xfrm>
          <a:prstGeom prst="straightConnector1">
            <a:avLst/>
          </a:prstGeom>
          <a:noFill/>
          <a:ln cap="flat" cmpd="sng" w="76200">
            <a:solidFill>
              <a:schemeClr val="accent2"/>
            </a:solidFill>
            <a:prstDash val="solid"/>
            <a:round/>
            <a:headEnd len="med" w="med" type="none"/>
            <a:tailEnd len="med" w="med" type="none"/>
          </a:ln>
        </p:spPr>
      </p:cxnSp>
      <p:sp>
        <p:nvSpPr>
          <p:cNvPr id="233" name="Google Shape;233;p33"/>
          <p:cNvSpPr txBox="1"/>
          <p:nvPr>
            <p:ph idx="1" type="subTitle"/>
          </p:nvPr>
        </p:nvSpPr>
        <p:spPr>
          <a:xfrm>
            <a:off x="2147500" y="4621100"/>
            <a:ext cx="4197000" cy="222600"/>
          </a:xfrm>
          <a:prstGeom prst="rect">
            <a:avLst/>
          </a:prstGeom>
        </p:spPr>
        <p:txBody>
          <a:bodyPr anchorCtr="0" anchor="ctr" bIns="91425" lIns="91425" spcFirstLastPara="1" rIns="91425" wrap="square" tIns="0">
            <a:noAutofit/>
          </a:bodyPr>
          <a:lstStyle>
            <a:lvl1pPr lvl="0">
              <a:spcBef>
                <a:spcPts val="600"/>
              </a:spcBef>
              <a:spcAft>
                <a:spcPts val="0"/>
              </a:spcAft>
              <a:buNone/>
              <a:defRPr sz="900">
                <a:solidFill>
                  <a:schemeClr val="accent3"/>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234" name="Google Shape;234;p33"/>
          <p:cNvSpPr txBox="1"/>
          <p:nvPr>
            <p:ph idx="2" type="title"/>
          </p:nvPr>
        </p:nvSpPr>
        <p:spPr>
          <a:xfrm>
            <a:off x="2092500" y="3377350"/>
            <a:ext cx="6186300" cy="416400"/>
          </a:xfrm>
          <a:prstGeom prst="rect">
            <a:avLst/>
          </a:prstGeom>
        </p:spPr>
        <p:txBody>
          <a:bodyPr anchorCtr="0" anchor="t" bIns="91425" lIns="0" spcFirstLastPara="1" rIns="91425" wrap="square" tIns="91425">
            <a:spAutoFit/>
          </a:bodyPr>
          <a:lstStyle>
            <a:lvl1pPr lvl="0">
              <a:spcBef>
                <a:spcPts val="0"/>
              </a:spcBef>
              <a:spcAft>
                <a:spcPts val="0"/>
              </a:spcAft>
              <a:buNone/>
              <a:defRPr>
                <a:solidFill>
                  <a:srgbClr val="FFFFFF"/>
                </a:solidFill>
                <a:highlight>
                  <a:schemeClr val="accent1"/>
                </a:highlight>
              </a:defRPr>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235" name="Google Shape;235;p33"/>
          <p:cNvSpPr txBox="1"/>
          <p:nvPr>
            <p:ph idx="3" type="subTitle"/>
          </p:nvPr>
        </p:nvSpPr>
        <p:spPr>
          <a:xfrm>
            <a:off x="2092500" y="3793950"/>
            <a:ext cx="5065800" cy="263400"/>
          </a:xfrm>
          <a:prstGeom prst="rect">
            <a:avLst/>
          </a:prstGeom>
        </p:spPr>
        <p:txBody>
          <a:bodyPr anchorCtr="0" anchor="ctr" bIns="91425" lIns="91425" spcFirstLastPara="1" rIns="91425" wrap="square" tIns="0">
            <a:noAutofit/>
          </a:bodyPr>
          <a:lstStyle>
            <a:lvl1pPr lvl="0">
              <a:lnSpc>
                <a:spcPct val="115000"/>
              </a:lnSpc>
              <a:spcBef>
                <a:spcPts val="600"/>
              </a:spcBef>
              <a:spcAft>
                <a:spcPts val="0"/>
              </a:spcAft>
              <a:buNone/>
              <a:defRPr sz="800">
                <a:solidFill>
                  <a:schemeClr val="lt1"/>
                </a:solidFill>
                <a:highlight>
                  <a:schemeClr val="accent2"/>
                </a:highlight>
                <a:latin typeface="Roboto Medium"/>
                <a:ea typeface="Roboto Medium"/>
                <a:cs typeface="Roboto Medium"/>
                <a:sym typeface="Roboto Medium"/>
              </a:defRPr>
            </a:lvl1pPr>
            <a:lvl2pPr lvl="1">
              <a:spcBef>
                <a:spcPts val="600"/>
              </a:spcBef>
              <a:spcAft>
                <a:spcPts val="0"/>
              </a:spcAft>
              <a:buNone/>
              <a:defRPr sz="1100">
                <a:solidFill>
                  <a:schemeClr val="lt1"/>
                </a:solidFill>
                <a:latin typeface="Roboto Medium"/>
                <a:ea typeface="Roboto Medium"/>
                <a:cs typeface="Roboto Medium"/>
                <a:sym typeface="Roboto Medium"/>
              </a:defRPr>
            </a:lvl2pPr>
            <a:lvl3pPr lvl="2">
              <a:spcBef>
                <a:spcPts val="600"/>
              </a:spcBef>
              <a:spcAft>
                <a:spcPts val="0"/>
              </a:spcAft>
              <a:buNone/>
              <a:defRPr sz="1100">
                <a:solidFill>
                  <a:schemeClr val="lt1"/>
                </a:solidFill>
                <a:latin typeface="Roboto Medium"/>
                <a:ea typeface="Roboto Medium"/>
                <a:cs typeface="Roboto Medium"/>
                <a:sym typeface="Roboto Medium"/>
              </a:defRPr>
            </a:lvl3pPr>
            <a:lvl4pPr lvl="3">
              <a:spcBef>
                <a:spcPts val="600"/>
              </a:spcBef>
              <a:spcAft>
                <a:spcPts val="0"/>
              </a:spcAft>
              <a:buNone/>
              <a:defRPr sz="1100">
                <a:solidFill>
                  <a:schemeClr val="lt1"/>
                </a:solidFill>
                <a:latin typeface="Roboto Medium"/>
                <a:ea typeface="Roboto Medium"/>
                <a:cs typeface="Roboto Medium"/>
                <a:sym typeface="Roboto Medium"/>
              </a:defRPr>
            </a:lvl4pPr>
            <a:lvl5pPr lvl="4">
              <a:spcBef>
                <a:spcPts val="600"/>
              </a:spcBef>
              <a:spcAft>
                <a:spcPts val="0"/>
              </a:spcAft>
              <a:buNone/>
              <a:defRPr sz="1100">
                <a:solidFill>
                  <a:schemeClr val="lt1"/>
                </a:solidFill>
                <a:latin typeface="Roboto Medium"/>
                <a:ea typeface="Roboto Medium"/>
                <a:cs typeface="Roboto Medium"/>
                <a:sym typeface="Roboto Medium"/>
              </a:defRPr>
            </a:lvl5pPr>
            <a:lvl6pPr lvl="5">
              <a:spcBef>
                <a:spcPts val="600"/>
              </a:spcBef>
              <a:spcAft>
                <a:spcPts val="0"/>
              </a:spcAft>
              <a:buNone/>
              <a:defRPr sz="1100">
                <a:solidFill>
                  <a:schemeClr val="lt1"/>
                </a:solidFill>
                <a:latin typeface="Roboto Medium"/>
                <a:ea typeface="Roboto Medium"/>
                <a:cs typeface="Roboto Medium"/>
                <a:sym typeface="Roboto Medium"/>
              </a:defRPr>
            </a:lvl6pPr>
            <a:lvl7pPr lvl="6">
              <a:spcBef>
                <a:spcPts val="600"/>
              </a:spcBef>
              <a:spcAft>
                <a:spcPts val="0"/>
              </a:spcAft>
              <a:buNone/>
              <a:defRPr sz="1100">
                <a:solidFill>
                  <a:schemeClr val="lt1"/>
                </a:solidFill>
                <a:latin typeface="Roboto Medium"/>
                <a:ea typeface="Roboto Medium"/>
                <a:cs typeface="Roboto Medium"/>
                <a:sym typeface="Roboto Medium"/>
              </a:defRPr>
            </a:lvl7pPr>
            <a:lvl8pPr lvl="7">
              <a:spcBef>
                <a:spcPts val="600"/>
              </a:spcBef>
              <a:spcAft>
                <a:spcPts val="0"/>
              </a:spcAft>
              <a:buNone/>
              <a:defRPr sz="1100">
                <a:solidFill>
                  <a:schemeClr val="lt1"/>
                </a:solidFill>
                <a:latin typeface="Roboto Medium"/>
                <a:ea typeface="Roboto Medium"/>
                <a:cs typeface="Roboto Medium"/>
                <a:sym typeface="Roboto Medium"/>
              </a:defRPr>
            </a:lvl8pPr>
            <a:lvl9pPr lvl="8">
              <a:spcBef>
                <a:spcPts val="600"/>
              </a:spcBef>
              <a:spcAft>
                <a:spcPts val="0"/>
              </a:spcAft>
              <a:buNone/>
              <a:defRPr sz="1100">
                <a:solidFill>
                  <a:schemeClr val="lt1"/>
                </a:solidFill>
                <a:latin typeface="Roboto Medium"/>
                <a:ea typeface="Roboto Medium"/>
                <a:cs typeface="Roboto Medium"/>
                <a:sym typeface="Roboto Medium"/>
              </a:defRPr>
            </a:lvl9pPr>
          </a:lstStyle>
          <a:p/>
        </p:txBody>
      </p:sp>
      <p:sp>
        <p:nvSpPr>
          <p:cNvPr id="236" name="Google Shape;23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resenter details) 1">
  <p:cSld name="TITLE_3_1">
    <p:bg>
      <p:bgPr>
        <a:solidFill>
          <a:schemeClr val="dk1"/>
        </a:solidFill>
      </p:bgPr>
    </p:bg>
    <p:spTree>
      <p:nvGrpSpPr>
        <p:cNvPr id="237" name="Shape 23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resenter Slide">
  <p:cSld name="TITLE_2">
    <p:spTree>
      <p:nvGrpSpPr>
        <p:cNvPr id="238" name="Shape 238"/>
        <p:cNvGrpSpPr/>
        <p:nvPr/>
      </p:nvGrpSpPr>
      <p:grpSpPr>
        <a:xfrm>
          <a:off x="0" y="0"/>
          <a:ext cx="0" cy="0"/>
          <a:chOff x="0" y="0"/>
          <a:chExt cx="0" cy="0"/>
        </a:xfrm>
      </p:grpSpPr>
      <p:cxnSp>
        <p:nvCxnSpPr>
          <p:cNvPr id="239" name="Google Shape;239;p35"/>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240" name="Google Shape;240;p35"/>
          <p:cNvCxnSpPr/>
          <p:nvPr/>
        </p:nvCxnSpPr>
        <p:spPr>
          <a:xfrm>
            <a:off x="8710050" y="4946650"/>
            <a:ext cx="488400" cy="0"/>
          </a:xfrm>
          <a:prstGeom prst="straightConnector1">
            <a:avLst/>
          </a:prstGeom>
          <a:noFill/>
          <a:ln cap="flat" cmpd="sng" w="76200">
            <a:solidFill>
              <a:srgbClr val="D9D9D9"/>
            </a:solidFill>
            <a:prstDash val="solid"/>
            <a:round/>
            <a:headEnd len="med" w="med" type="none"/>
            <a:tailEnd len="med" w="med" type="none"/>
          </a:ln>
        </p:spPr>
      </p:cxnSp>
      <p:cxnSp>
        <p:nvCxnSpPr>
          <p:cNvPr id="241" name="Google Shape;241;p35"/>
          <p:cNvCxnSpPr/>
          <p:nvPr/>
        </p:nvCxnSpPr>
        <p:spPr>
          <a:xfrm>
            <a:off x="0" y="1581150"/>
            <a:ext cx="2397300" cy="0"/>
          </a:xfrm>
          <a:prstGeom prst="straightConnector1">
            <a:avLst/>
          </a:prstGeom>
          <a:noFill/>
          <a:ln cap="flat" cmpd="sng" w="9525">
            <a:solidFill>
              <a:schemeClr val="accent3"/>
            </a:solidFill>
            <a:prstDash val="solid"/>
            <a:round/>
            <a:headEnd len="med" w="med" type="none"/>
            <a:tailEnd len="med" w="med" type="none"/>
          </a:ln>
        </p:spPr>
      </p:cxnSp>
      <p:sp>
        <p:nvSpPr>
          <p:cNvPr id="242" name="Google Shape;242;p35"/>
          <p:cNvSpPr txBox="1"/>
          <p:nvPr/>
        </p:nvSpPr>
        <p:spPr>
          <a:xfrm>
            <a:off x="2358400" y="968950"/>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chemeClr val="accent3"/>
                </a:solidFill>
                <a:latin typeface="Roboto"/>
                <a:ea typeface="Roboto"/>
                <a:cs typeface="Roboto"/>
                <a:sym typeface="Roboto"/>
              </a:rPr>
              <a:t>Hello!</a:t>
            </a:r>
            <a:endParaRPr b="1" sz="6000">
              <a:solidFill>
                <a:schemeClr val="accent3"/>
              </a:solidFill>
              <a:latin typeface="Roboto"/>
              <a:ea typeface="Roboto"/>
              <a:cs typeface="Roboto"/>
              <a:sym typeface="Roboto"/>
            </a:endParaRPr>
          </a:p>
        </p:txBody>
      </p:sp>
      <p:cxnSp>
        <p:nvCxnSpPr>
          <p:cNvPr id="243" name="Google Shape;243;p35"/>
          <p:cNvCxnSpPr/>
          <p:nvPr/>
        </p:nvCxnSpPr>
        <p:spPr>
          <a:xfrm>
            <a:off x="4634150" y="1581150"/>
            <a:ext cx="4551600" cy="0"/>
          </a:xfrm>
          <a:prstGeom prst="straightConnector1">
            <a:avLst/>
          </a:prstGeom>
          <a:noFill/>
          <a:ln cap="flat" cmpd="sng" w="9525">
            <a:solidFill>
              <a:schemeClr val="accent3"/>
            </a:solidFill>
            <a:prstDash val="solid"/>
            <a:round/>
            <a:headEnd len="med" w="med" type="none"/>
            <a:tailEnd len="med" w="med" type="none"/>
          </a:ln>
        </p:spPr>
      </p:cxnSp>
      <p:sp>
        <p:nvSpPr>
          <p:cNvPr id="244" name="Google Shape;244;p35"/>
          <p:cNvSpPr txBox="1"/>
          <p:nvPr>
            <p:ph type="title"/>
          </p:nvPr>
        </p:nvSpPr>
        <p:spPr>
          <a:xfrm>
            <a:off x="2397300" y="2416775"/>
            <a:ext cx="6186300" cy="597600"/>
          </a:xfrm>
          <a:prstGeom prst="rect">
            <a:avLst/>
          </a:prstGeom>
        </p:spPr>
        <p:txBody>
          <a:bodyPr anchorCtr="0" anchor="t" bIns="91425" lIns="0" spcFirstLastPara="1" rIns="91425" wrap="square" tIns="91425">
            <a:spAutoFit/>
          </a:bodyPr>
          <a:lstStyle>
            <a:lvl1pPr lvl="0">
              <a:spcBef>
                <a:spcPts val="0"/>
              </a:spcBef>
              <a:spcAft>
                <a:spcPts val="0"/>
              </a:spcAft>
              <a:buNone/>
              <a:defRPr sz="2800">
                <a:solidFill>
                  <a:srgbClr val="FFFFFF"/>
                </a:solidFill>
                <a:highlight>
                  <a:schemeClr val="accent1"/>
                </a:highlight>
              </a:defRPr>
            </a:lvl1pPr>
            <a:lvl2pPr lvl="1">
              <a:spcBef>
                <a:spcPts val="0"/>
              </a:spcBef>
              <a:spcAft>
                <a:spcPts val="0"/>
              </a:spcAft>
              <a:buNone/>
              <a:defRPr sz="2800"/>
            </a:lvl2pPr>
            <a:lvl3pPr lvl="2">
              <a:spcBef>
                <a:spcPts val="0"/>
              </a:spcBef>
              <a:spcAft>
                <a:spcPts val="0"/>
              </a:spcAft>
              <a:buNone/>
              <a:defRPr sz="2800"/>
            </a:lvl3pPr>
            <a:lvl4pPr lvl="3">
              <a:spcBef>
                <a:spcPts val="0"/>
              </a:spcBef>
              <a:spcAft>
                <a:spcPts val="0"/>
              </a:spcAft>
              <a:buNone/>
              <a:defRPr sz="2800"/>
            </a:lvl4pPr>
            <a:lvl5pPr lvl="4">
              <a:spcBef>
                <a:spcPts val="0"/>
              </a:spcBef>
              <a:spcAft>
                <a:spcPts val="0"/>
              </a:spcAft>
              <a:buNone/>
              <a:defRPr sz="2800"/>
            </a:lvl5pPr>
            <a:lvl6pPr lvl="5">
              <a:spcBef>
                <a:spcPts val="0"/>
              </a:spcBef>
              <a:spcAft>
                <a:spcPts val="0"/>
              </a:spcAft>
              <a:buNone/>
              <a:defRPr sz="2800"/>
            </a:lvl6pPr>
            <a:lvl7pPr lvl="6">
              <a:spcBef>
                <a:spcPts val="0"/>
              </a:spcBef>
              <a:spcAft>
                <a:spcPts val="0"/>
              </a:spcAft>
              <a:buNone/>
              <a:defRPr sz="2800"/>
            </a:lvl7pPr>
            <a:lvl8pPr lvl="7">
              <a:spcBef>
                <a:spcPts val="0"/>
              </a:spcBef>
              <a:spcAft>
                <a:spcPts val="0"/>
              </a:spcAft>
              <a:buNone/>
              <a:defRPr sz="2800"/>
            </a:lvl8pPr>
            <a:lvl9pPr lvl="8">
              <a:spcBef>
                <a:spcPts val="0"/>
              </a:spcBef>
              <a:spcAft>
                <a:spcPts val="0"/>
              </a:spcAft>
              <a:buNone/>
              <a:defRPr sz="2800"/>
            </a:lvl9pPr>
          </a:lstStyle>
          <a:p/>
        </p:txBody>
      </p:sp>
      <p:sp>
        <p:nvSpPr>
          <p:cNvPr id="245" name="Google Shape;245;p35"/>
          <p:cNvSpPr txBox="1"/>
          <p:nvPr>
            <p:ph idx="1" type="subTitle"/>
          </p:nvPr>
        </p:nvSpPr>
        <p:spPr>
          <a:xfrm>
            <a:off x="2397300" y="2994225"/>
            <a:ext cx="5065800" cy="263400"/>
          </a:xfrm>
          <a:prstGeom prst="rect">
            <a:avLst/>
          </a:prstGeom>
        </p:spPr>
        <p:txBody>
          <a:bodyPr anchorCtr="0" anchor="ctr" bIns="91425" lIns="91425" spcFirstLastPara="1" rIns="91425" wrap="square" tIns="0">
            <a:noAutofit/>
          </a:bodyPr>
          <a:lstStyle>
            <a:lvl1pPr lvl="0">
              <a:lnSpc>
                <a:spcPct val="115000"/>
              </a:lnSpc>
              <a:spcBef>
                <a:spcPts val="600"/>
              </a:spcBef>
              <a:spcAft>
                <a:spcPts val="0"/>
              </a:spcAft>
              <a:buNone/>
              <a:defRPr sz="1300">
                <a:solidFill>
                  <a:schemeClr val="lt1"/>
                </a:solidFill>
                <a:highlight>
                  <a:schemeClr val="accent2"/>
                </a:highlight>
                <a:latin typeface="Roboto Medium"/>
                <a:ea typeface="Roboto Medium"/>
                <a:cs typeface="Roboto Medium"/>
                <a:sym typeface="Roboto Medium"/>
              </a:defRPr>
            </a:lvl1pPr>
            <a:lvl2pPr lvl="1">
              <a:spcBef>
                <a:spcPts val="600"/>
              </a:spcBef>
              <a:spcAft>
                <a:spcPts val="0"/>
              </a:spcAft>
              <a:buNone/>
              <a:defRPr sz="1400">
                <a:solidFill>
                  <a:schemeClr val="lt1"/>
                </a:solidFill>
                <a:latin typeface="Roboto Medium"/>
                <a:ea typeface="Roboto Medium"/>
                <a:cs typeface="Roboto Medium"/>
                <a:sym typeface="Roboto Medium"/>
              </a:defRPr>
            </a:lvl2pPr>
            <a:lvl3pPr lvl="2">
              <a:spcBef>
                <a:spcPts val="600"/>
              </a:spcBef>
              <a:spcAft>
                <a:spcPts val="0"/>
              </a:spcAft>
              <a:buNone/>
              <a:defRPr sz="1400">
                <a:solidFill>
                  <a:schemeClr val="lt1"/>
                </a:solidFill>
                <a:latin typeface="Roboto Medium"/>
                <a:ea typeface="Roboto Medium"/>
                <a:cs typeface="Roboto Medium"/>
                <a:sym typeface="Roboto Medium"/>
              </a:defRPr>
            </a:lvl3pPr>
            <a:lvl4pPr lvl="3">
              <a:spcBef>
                <a:spcPts val="600"/>
              </a:spcBef>
              <a:spcAft>
                <a:spcPts val="0"/>
              </a:spcAft>
              <a:buNone/>
              <a:defRPr sz="1400">
                <a:solidFill>
                  <a:schemeClr val="lt1"/>
                </a:solidFill>
                <a:latin typeface="Roboto Medium"/>
                <a:ea typeface="Roboto Medium"/>
                <a:cs typeface="Roboto Medium"/>
                <a:sym typeface="Roboto Medium"/>
              </a:defRPr>
            </a:lvl4pPr>
            <a:lvl5pPr lvl="4">
              <a:spcBef>
                <a:spcPts val="600"/>
              </a:spcBef>
              <a:spcAft>
                <a:spcPts val="0"/>
              </a:spcAft>
              <a:buNone/>
              <a:defRPr sz="1400">
                <a:solidFill>
                  <a:schemeClr val="lt1"/>
                </a:solidFill>
                <a:latin typeface="Roboto Medium"/>
                <a:ea typeface="Roboto Medium"/>
                <a:cs typeface="Roboto Medium"/>
                <a:sym typeface="Roboto Medium"/>
              </a:defRPr>
            </a:lvl5pPr>
            <a:lvl6pPr lvl="5">
              <a:spcBef>
                <a:spcPts val="600"/>
              </a:spcBef>
              <a:spcAft>
                <a:spcPts val="0"/>
              </a:spcAft>
              <a:buNone/>
              <a:defRPr sz="1400">
                <a:solidFill>
                  <a:schemeClr val="lt1"/>
                </a:solidFill>
                <a:latin typeface="Roboto Medium"/>
                <a:ea typeface="Roboto Medium"/>
                <a:cs typeface="Roboto Medium"/>
                <a:sym typeface="Roboto Medium"/>
              </a:defRPr>
            </a:lvl6pPr>
            <a:lvl7pPr lvl="6">
              <a:spcBef>
                <a:spcPts val="600"/>
              </a:spcBef>
              <a:spcAft>
                <a:spcPts val="0"/>
              </a:spcAft>
              <a:buNone/>
              <a:defRPr sz="1400">
                <a:solidFill>
                  <a:schemeClr val="lt1"/>
                </a:solidFill>
                <a:latin typeface="Roboto Medium"/>
                <a:ea typeface="Roboto Medium"/>
                <a:cs typeface="Roboto Medium"/>
                <a:sym typeface="Roboto Medium"/>
              </a:defRPr>
            </a:lvl7pPr>
            <a:lvl8pPr lvl="7">
              <a:spcBef>
                <a:spcPts val="600"/>
              </a:spcBef>
              <a:spcAft>
                <a:spcPts val="0"/>
              </a:spcAft>
              <a:buNone/>
              <a:defRPr sz="1400">
                <a:solidFill>
                  <a:schemeClr val="lt1"/>
                </a:solidFill>
                <a:latin typeface="Roboto Medium"/>
                <a:ea typeface="Roboto Medium"/>
                <a:cs typeface="Roboto Medium"/>
                <a:sym typeface="Roboto Medium"/>
              </a:defRPr>
            </a:lvl8pPr>
            <a:lvl9pPr lvl="8">
              <a:spcBef>
                <a:spcPts val="600"/>
              </a:spcBef>
              <a:spcAft>
                <a:spcPts val="0"/>
              </a:spcAft>
              <a:buNone/>
              <a:defRPr sz="1400">
                <a:solidFill>
                  <a:schemeClr val="lt1"/>
                </a:solidFill>
                <a:latin typeface="Roboto Medium"/>
                <a:ea typeface="Roboto Medium"/>
                <a:cs typeface="Roboto Medium"/>
                <a:sym typeface="Roboto Medium"/>
              </a:defRPr>
            </a:lvl9pPr>
          </a:lstStyle>
          <a:p/>
        </p:txBody>
      </p:sp>
      <p:sp>
        <p:nvSpPr>
          <p:cNvPr id="246" name="Google Shape;24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resenters Slide">
  <p:cSld name="TITLE_2_1">
    <p:spTree>
      <p:nvGrpSpPr>
        <p:cNvPr id="247" name="Shape 247"/>
        <p:cNvGrpSpPr/>
        <p:nvPr/>
      </p:nvGrpSpPr>
      <p:grpSpPr>
        <a:xfrm>
          <a:off x="0" y="0"/>
          <a:ext cx="0" cy="0"/>
          <a:chOff x="0" y="0"/>
          <a:chExt cx="0" cy="0"/>
        </a:xfrm>
      </p:grpSpPr>
      <p:cxnSp>
        <p:nvCxnSpPr>
          <p:cNvPr id="248" name="Google Shape;248;p36"/>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249" name="Google Shape;249;p36"/>
          <p:cNvCxnSpPr/>
          <p:nvPr/>
        </p:nvCxnSpPr>
        <p:spPr>
          <a:xfrm>
            <a:off x="8710050" y="4946650"/>
            <a:ext cx="488400" cy="0"/>
          </a:xfrm>
          <a:prstGeom prst="straightConnector1">
            <a:avLst/>
          </a:prstGeom>
          <a:noFill/>
          <a:ln cap="flat" cmpd="sng" w="76200">
            <a:solidFill>
              <a:srgbClr val="D9D9D9"/>
            </a:solidFill>
            <a:prstDash val="solid"/>
            <a:round/>
            <a:headEnd len="med" w="med" type="none"/>
            <a:tailEnd len="med" w="med" type="none"/>
          </a:ln>
        </p:spPr>
      </p:cxnSp>
      <p:cxnSp>
        <p:nvCxnSpPr>
          <p:cNvPr id="250" name="Google Shape;250;p36"/>
          <p:cNvCxnSpPr/>
          <p:nvPr/>
        </p:nvCxnSpPr>
        <p:spPr>
          <a:xfrm>
            <a:off x="-7650" y="1504950"/>
            <a:ext cx="881100" cy="0"/>
          </a:xfrm>
          <a:prstGeom prst="straightConnector1">
            <a:avLst/>
          </a:prstGeom>
          <a:noFill/>
          <a:ln cap="flat" cmpd="sng" w="9525">
            <a:solidFill>
              <a:schemeClr val="accent3"/>
            </a:solidFill>
            <a:prstDash val="solid"/>
            <a:round/>
            <a:headEnd len="med" w="med" type="none"/>
            <a:tailEnd len="med" w="med" type="none"/>
          </a:ln>
        </p:spPr>
      </p:cxnSp>
      <p:sp>
        <p:nvSpPr>
          <p:cNvPr id="251" name="Google Shape;251;p36"/>
          <p:cNvSpPr txBox="1"/>
          <p:nvPr/>
        </p:nvSpPr>
        <p:spPr>
          <a:xfrm>
            <a:off x="861525" y="892750"/>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chemeClr val="accent3"/>
                </a:solidFill>
                <a:latin typeface="Roboto"/>
                <a:ea typeface="Roboto"/>
                <a:cs typeface="Roboto"/>
                <a:sym typeface="Roboto"/>
              </a:rPr>
              <a:t>Hello!</a:t>
            </a:r>
            <a:endParaRPr b="1" sz="6000">
              <a:solidFill>
                <a:schemeClr val="accent3"/>
              </a:solidFill>
              <a:latin typeface="Roboto"/>
              <a:ea typeface="Roboto"/>
              <a:cs typeface="Roboto"/>
              <a:sym typeface="Roboto"/>
            </a:endParaRPr>
          </a:p>
        </p:txBody>
      </p:sp>
      <p:cxnSp>
        <p:nvCxnSpPr>
          <p:cNvPr id="252" name="Google Shape;252;p36"/>
          <p:cNvCxnSpPr/>
          <p:nvPr/>
        </p:nvCxnSpPr>
        <p:spPr>
          <a:xfrm>
            <a:off x="3101475" y="1504950"/>
            <a:ext cx="6084300" cy="0"/>
          </a:xfrm>
          <a:prstGeom prst="straightConnector1">
            <a:avLst/>
          </a:prstGeom>
          <a:noFill/>
          <a:ln cap="flat" cmpd="sng" w="9525">
            <a:solidFill>
              <a:schemeClr val="accent3"/>
            </a:solidFill>
            <a:prstDash val="solid"/>
            <a:round/>
            <a:headEnd len="med" w="med" type="none"/>
            <a:tailEnd len="med" w="med" type="none"/>
          </a:ln>
        </p:spPr>
      </p:cxnSp>
      <p:sp>
        <p:nvSpPr>
          <p:cNvPr id="253" name="Google Shape;253;p36"/>
          <p:cNvSpPr txBox="1"/>
          <p:nvPr>
            <p:ph type="title"/>
          </p:nvPr>
        </p:nvSpPr>
        <p:spPr>
          <a:xfrm>
            <a:off x="2092500" y="2233425"/>
            <a:ext cx="6186300" cy="597600"/>
          </a:xfrm>
          <a:prstGeom prst="rect">
            <a:avLst/>
          </a:prstGeom>
        </p:spPr>
        <p:txBody>
          <a:bodyPr anchorCtr="0" anchor="t" bIns="91425" lIns="0" spcFirstLastPara="1" rIns="91425" wrap="square" tIns="91425">
            <a:spAutoFit/>
          </a:bodyPr>
          <a:lstStyle>
            <a:lvl1pPr lvl="0">
              <a:spcBef>
                <a:spcPts val="0"/>
              </a:spcBef>
              <a:spcAft>
                <a:spcPts val="0"/>
              </a:spcAft>
              <a:buNone/>
              <a:defRPr sz="2400">
                <a:solidFill>
                  <a:srgbClr val="FFFFFF"/>
                </a:solidFill>
                <a:highlight>
                  <a:schemeClr val="accent1"/>
                </a:highlight>
              </a:defRPr>
            </a:lvl1pPr>
            <a:lvl2pPr lvl="1">
              <a:spcBef>
                <a:spcPts val="0"/>
              </a:spcBef>
              <a:spcAft>
                <a:spcPts val="0"/>
              </a:spcAft>
              <a:buNone/>
              <a:defRPr sz="2800"/>
            </a:lvl2pPr>
            <a:lvl3pPr lvl="2">
              <a:spcBef>
                <a:spcPts val="0"/>
              </a:spcBef>
              <a:spcAft>
                <a:spcPts val="0"/>
              </a:spcAft>
              <a:buNone/>
              <a:defRPr sz="2800"/>
            </a:lvl3pPr>
            <a:lvl4pPr lvl="3">
              <a:spcBef>
                <a:spcPts val="0"/>
              </a:spcBef>
              <a:spcAft>
                <a:spcPts val="0"/>
              </a:spcAft>
              <a:buNone/>
              <a:defRPr sz="2800"/>
            </a:lvl4pPr>
            <a:lvl5pPr lvl="4">
              <a:spcBef>
                <a:spcPts val="0"/>
              </a:spcBef>
              <a:spcAft>
                <a:spcPts val="0"/>
              </a:spcAft>
              <a:buNone/>
              <a:defRPr sz="2800"/>
            </a:lvl5pPr>
            <a:lvl6pPr lvl="5">
              <a:spcBef>
                <a:spcPts val="0"/>
              </a:spcBef>
              <a:spcAft>
                <a:spcPts val="0"/>
              </a:spcAft>
              <a:buNone/>
              <a:defRPr sz="2800"/>
            </a:lvl6pPr>
            <a:lvl7pPr lvl="6">
              <a:spcBef>
                <a:spcPts val="0"/>
              </a:spcBef>
              <a:spcAft>
                <a:spcPts val="0"/>
              </a:spcAft>
              <a:buNone/>
              <a:defRPr sz="2800"/>
            </a:lvl7pPr>
            <a:lvl8pPr lvl="7">
              <a:spcBef>
                <a:spcPts val="0"/>
              </a:spcBef>
              <a:spcAft>
                <a:spcPts val="0"/>
              </a:spcAft>
              <a:buNone/>
              <a:defRPr sz="2800"/>
            </a:lvl8pPr>
            <a:lvl9pPr lvl="8">
              <a:spcBef>
                <a:spcPts val="0"/>
              </a:spcBef>
              <a:spcAft>
                <a:spcPts val="0"/>
              </a:spcAft>
              <a:buNone/>
              <a:defRPr sz="2800"/>
            </a:lvl9pPr>
          </a:lstStyle>
          <a:p/>
        </p:txBody>
      </p:sp>
      <p:sp>
        <p:nvSpPr>
          <p:cNvPr id="254" name="Google Shape;254;p36"/>
          <p:cNvSpPr txBox="1"/>
          <p:nvPr>
            <p:ph idx="1" type="subTitle"/>
          </p:nvPr>
        </p:nvSpPr>
        <p:spPr>
          <a:xfrm>
            <a:off x="2092500" y="2696475"/>
            <a:ext cx="5065800" cy="263400"/>
          </a:xfrm>
          <a:prstGeom prst="rect">
            <a:avLst/>
          </a:prstGeom>
        </p:spPr>
        <p:txBody>
          <a:bodyPr anchorCtr="0" anchor="ctr" bIns="91425" lIns="91425" spcFirstLastPara="1" rIns="91425" wrap="square" tIns="0">
            <a:noAutofit/>
          </a:bodyPr>
          <a:lstStyle>
            <a:lvl1pPr lvl="0">
              <a:lnSpc>
                <a:spcPct val="115000"/>
              </a:lnSpc>
              <a:spcBef>
                <a:spcPts val="600"/>
              </a:spcBef>
              <a:spcAft>
                <a:spcPts val="0"/>
              </a:spcAft>
              <a:buNone/>
              <a:defRPr sz="1100">
                <a:solidFill>
                  <a:schemeClr val="lt1"/>
                </a:solidFill>
                <a:highlight>
                  <a:schemeClr val="accent2"/>
                </a:highlight>
                <a:latin typeface="Roboto Medium"/>
                <a:ea typeface="Roboto Medium"/>
                <a:cs typeface="Roboto Medium"/>
                <a:sym typeface="Roboto Medium"/>
              </a:defRPr>
            </a:lvl1pPr>
            <a:lvl2pPr lvl="1">
              <a:spcBef>
                <a:spcPts val="600"/>
              </a:spcBef>
              <a:spcAft>
                <a:spcPts val="0"/>
              </a:spcAft>
              <a:buNone/>
              <a:defRPr sz="1400">
                <a:solidFill>
                  <a:schemeClr val="lt1"/>
                </a:solidFill>
                <a:latin typeface="Roboto Medium"/>
                <a:ea typeface="Roboto Medium"/>
                <a:cs typeface="Roboto Medium"/>
                <a:sym typeface="Roboto Medium"/>
              </a:defRPr>
            </a:lvl2pPr>
            <a:lvl3pPr lvl="2">
              <a:spcBef>
                <a:spcPts val="600"/>
              </a:spcBef>
              <a:spcAft>
                <a:spcPts val="0"/>
              </a:spcAft>
              <a:buNone/>
              <a:defRPr sz="1400">
                <a:solidFill>
                  <a:schemeClr val="lt1"/>
                </a:solidFill>
                <a:latin typeface="Roboto Medium"/>
                <a:ea typeface="Roboto Medium"/>
                <a:cs typeface="Roboto Medium"/>
                <a:sym typeface="Roboto Medium"/>
              </a:defRPr>
            </a:lvl3pPr>
            <a:lvl4pPr lvl="3">
              <a:spcBef>
                <a:spcPts val="600"/>
              </a:spcBef>
              <a:spcAft>
                <a:spcPts val="0"/>
              </a:spcAft>
              <a:buNone/>
              <a:defRPr sz="1400">
                <a:solidFill>
                  <a:schemeClr val="lt1"/>
                </a:solidFill>
                <a:latin typeface="Roboto Medium"/>
                <a:ea typeface="Roboto Medium"/>
                <a:cs typeface="Roboto Medium"/>
                <a:sym typeface="Roboto Medium"/>
              </a:defRPr>
            </a:lvl4pPr>
            <a:lvl5pPr lvl="4">
              <a:spcBef>
                <a:spcPts val="600"/>
              </a:spcBef>
              <a:spcAft>
                <a:spcPts val="0"/>
              </a:spcAft>
              <a:buNone/>
              <a:defRPr sz="1400">
                <a:solidFill>
                  <a:schemeClr val="lt1"/>
                </a:solidFill>
                <a:latin typeface="Roboto Medium"/>
                <a:ea typeface="Roboto Medium"/>
                <a:cs typeface="Roboto Medium"/>
                <a:sym typeface="Roboto Medium"/>
              </a:defRPr>
            </a:lvl5pPr>
            <a:lvl6pPr lvl="5">
              <a:spcBef>
                <a:spcPts val="600"/>
              </a:spcBef>
              <a:spcAft>
                <a:spcPts val="0"/>
              </a:spcAft>
              <a:buNone/>
              <a:defRPr sz="1400">
                <a:solidFill>
                  <a:schemeClr val="lt1"/>
                </a:solidFill>
                <a:latin typeface="Roboto Medium"/>
                <a:ea typeface="Roboto Medium"/>
                <a:cs typeface="Roboto Medium"/>
                <a:sym typeface="Roboto Medium"/>
              </a:defRPr>
            </a:lvl6pPr>
            <a:lvl7pPr lvl="6">
              <a:spcBef>
                <a:spcPts val="600"/>
              </a:spcBef>
              <a:spcAft>
                <a:spcPts val="0"/>
              </a:spcAft>
              <a:buNone/>
              <a:defRPr sz="1400">
                <a:solidFill>
                  <a:schemeClr val="lt1"/>
                </a:solidFill>
                <a:latin typeface="Roboto Medium"/>
                <a:ea typeface="Roboto Medium"/>
                <a:cs typeface="Roboto Medium"/>
                <a:sym typeface="Roboto Medium"/>
              </a:defRPr>
            </a:lvl7pPr>
            <a:lvl8pPr lvl="7">
              <a:spcBef>
                <a:spcPts val="600"/>
              </a:spcBef>
              <a:spcAft>
                <a:spcPts val="0"/>
              </a:spcAft>
              <a:buNone/>
              <a:defRPr sz="1400">
                <a:solidFill>
                  <a:schemeClr val="lt1"/>
                </a:solidFill>
                <a:latin typeface="Roboto Medium"/>
                <a:ea typeface="Roboto Medium"/>
                <a:cs typeface="Roboto Medium"/>
                <a:sym typeface="Roboto Medium"/>
              </a:defRPr>
            </a:lvl8pPr>
            <a:lvl9pPr lvl="8">
              <a:spcBef>
                <a:spcPts val="600"/>
              </a:spcBef>
              <a:spcAft>
                <a:spcPts val="0"/>
              </a:spcAft>
              <a:buNone/>
              <a:defRPr sz="1400">
                <a:solidFill>
                  <a:schemeClr val="lt1"/>
                </a:solidFill>
                <a:latin typeface="Roboto Medium"/>
                <a:ea typeface="Roboto Medium"/>
                <a:cs typeface="Roboto Medium"/>
                <a:sym typeface="Roboto Medium"/>
              </a:defRPr>
            </a:lvl9pPr>
          </a:lstStyle>
          <a:p/>
        </p:txBody>
      </p:sp>
      <p:sp>
        <p:nvSpPr>
          <p:cNvPr id="255" name="Google Shape;255;p36"/>
          <p:cNvSpPr txBox="1"/>
          <p:nvPr>
            <p:ph idx="2" type="title"/>
          </p:nvPr>
        </p:nvSpPr>
        <p:spPr>
          <a:xfrm>
            <a:off x="2092500" y="3559500"/>
            <a:ext cx="6186300" cy="597600"/>
          </a:xfrm>
          <a:prstGeom prst="rect">
            <a:avLst/>
          </a:prstGeom>
        </p:spPr>
        <p:txBody>
          <a:bodyPr anchorCtr="0" anchor="t" bIns="91425" lIns="0" spcFirstLastPara="1" rIns="91425" wrap="square" tIns="91425">
            <a:spAutoFit/>
          </a:bodyPr>
          <a:lstStyle>
            <a:lvl1pPr lvl="0">
              <a:spcBef>
                <a:spcPts val="0"/>
              </a:spcBef>
              <a:spcAft>
                <a:spcPts val="0"/>
              </a:spcAft>
              <a:buNone/>
              <a:defRPr sz="2400">
                <a:solidFill>
                  <a:srgbClr val="FFFFFF"/>
                </a:solidFill>
                <a:highlight>
                  <a:schemeClr val="accent1"/>
                </a:highlight>
              </a:defRPr>
            </a:lvl1pPr>
            <a:lvl2pPr lvl="1">
              <a:spcBef>
                <a:spcPts val="0"/>
              </a:spcBef>
              <a:spcAft>
                <a:spcPts val="0"/>
              </a:spcAft>
              <a:buNone/>
              <a:defRPr sz="2800"/>
            </a:lvl2pPr>
            <a:lvl3pPr lvl="2">
              <a:spcBef>
                <a:spcPts val="0"/>
              </a:spcBef>
              <a:spcAft>
                <a:spcPts val="0"/>
              </a:spcAft>
              <a:buNone/>
              <a:defRPr sz="2800"/>
            </a:lvl3pPr>
            <a:lvl4pPr lvl="3">
              <a:spcBef>
                <a:spcPts val="0"/>
              </a:spcBef>
              <a:spcAft>
                <a:spcPts val="0"/>
              </a:spcAft>
              <a:buNone/>
              <a:defRPr sz="2800"/>
            </a:lvl4pPr>
            <a:lvl5pPr lvl="4">
              <a:spcBef>
                <a:spcPts val="0"/>
              </a:spcBef>
              <a:spcAft>
                <a:spcPts val="0"/>
              </a:spcAft>
              <a:buNone/>
              <a:defRPr sz="2800"/>
            </a:lvl5pPr>
            <a:lvl6pPr lvl="5">
              <a:spcBef>
                <a:spcPts val="0"/>
              </a:spcBef>
              <a:spcAft>
                <a:spcPts val="0"/>
              </a:spcAft>
              <a:buNone/>
              <a:defRPr sz="2800"/>
            </a:lvl6pPr>
            <a:lvl7pPr lvl="6">
              <a:spcBef>
                <a:spcPts val="0"/>
              </a:spcBef>
              <a:spcAft>
                <a:spcPts val="0"/>
              </a:spcAft>
              <a:buNone/>
              <a:defRPr sz="2800"/>
            </a:lvl7pPr>
            <a:lvl8pPr lvl="7">
              <a:spcBef>
                <a:spcPts val="0"/>
              </a:spcBef>
              <a:spcAft>
                <a:spcPts val="0"/>
              </a:spcAft>
              <a:buNone/>
              <a:defRPr sz="2800"/>
            </a:lvl8pPr>
            <a:lvl9pPr lvl="8">
              <a:spcBef>
                <a:spcPts val="0"/>
              </a:spcBef>
              <a:spcAft>
                <a:spcPts val="0"/>
              </a:spcAft>
              <a:buNone/>
              <a:defRPr sz="2800"/>
            </a:lvl9pPr>
          </a:lstStyle>
          <a:p/>
        </p:txBody>
      </p:sp>
      <p:sp>
        <p:nvSpPr>
          <p:cNvPr id="256" name="Google Shape;256;p36"/>
          <p:cNvSpPr txBox="1"/>
          <p:nvPr>
            <p:ph idx="3" type="subTitle"/>
          </p:nvPr>
        </p:nvSpPr>
        <p:spPr>
          <a:xfrm>
            <a:off x="2092500" y="4022550"/>
            <a:ext cx="5065800" cy="263400"/>
          </a:xfrm>
          <a:prstGeom prst="rect">
            <a:avLst/>
          </a:prstGeom>
        </p:spPr>
        <p:txBody>
          <a:bodyPr anchorCtr="0" anchor="ctr" bIns="91425" lIns="91425" spcFirstLastPara="1" rIns="91425" wrap="square" tIns="0">
            <a:noAutofit/>
          </a:bodyPr>
          <a:lstStyle>
            <a:lvl1pPr lvl="0">
              <a:lnSpc>
                <a:spcPct val="115000"/>
              </a:lnSpc>
              <a:spcBef>
                <a:spcPts val="600"/>
              </a:spcBef>
              <a:spcAft>
                <a:spcPts val="0"/>
              </a:spcAft>
              <a:buNone/>
              <a:defRPr sz="1100">
                <a:solidFill>
                  <a:schemeClr val="lt1"/>
                </a:solidFill>
                <a:highlight>
                  <a:schemeClr val="accent2"/>
                </a:highlight>
                <a:latin typeface="Roboto Medium"/>
                <a:ea typeface="Roboto Medium"/>
                <a:cs typeface="Roboto Medium"/>
                <a:sym typeface="Roboto Medium"/>
              </a:defRPr>
            </a:lvl1pPr>
            <a:lvl2pPr lvl="1">
              <a:spcBef>
                <a:spcPts val="600"/>
              </a:spcBef>
              <a:spcAft>
                <a:spcPts val="0"/>
              </a:spcAft>
              <a:buNone/>
              <a:defRPr sz="1400">
                <a:solidFill>
                  <a:schemeClr val="lt1"/>
                </a:solidFill>
                <a:latin typeface="Roboto Medium"/>
                <a:ea typeface="Roboto Medium"/>
                <a:cs typeface="Roboto Medium"/>
                <a:sym typeface="Roboto Medium"/>
              </a:defRPr>
            </a:lvl2pPr>
            <a:lvl3pPr lvl="2">
              <a:spcBef>
                <a:spcPts val="600"/>
              </a:spcBef>
              <a:spcAft>
                <a:spcPts val="0"/>
              </a:spcAft>
              <a:buNone/>
              <a:defRPr sz="1400">
                <a:solidFill>
                  <a:schemeClr val="lt1"/>
                </a:solidFill>
                <a:latin typeface="Roboto Medium"/>
                <a:ea typeface="Roboto Medium"/>
                <a:cs typeface="Roboto Medium"/>
                <a:sym typeface="Roboto Medium"/>
              </a:defRPr>
            </a:lvl3pPr>
            <a:lvl4pPr lvl="3">
              <a:spcBef>
                <a:spcPts val="600"/>
              </a:spcBef>
              <a:spcAft>
                <a:spcPts val="0"/>
              </a:spcAft>
              <a:buNone/>
              <a:defRPr sz="1400">
                <a:solidFill>
                  <a:schemeClr val="lt1"/>
                </a:solidFill>
                <a:latin typeface="Roboto Medium"/>
                <a:ea typeface="Roboto Medium"/>
                <a:cs typeface="Roboto Medium"/>
                <a:sym typeface="Roboto Medium"/>
              </a:defRPr>
            </a:lvl4pPr>
            <a:lvl5pPr lvl="4">
              <a:spcBef>
                <a:spcPts val="600"/>
              </a:spcBef>
              <a:spcAft>
                <a:spcPts val="0"/>
              </a:spcAft>
              <a:buNone/>
              <a:defRPr sz="1400">
                <a:solidFill>
                  <a:schemeClr val="lt1"/>
                </a:solidFill>
                <a:latin typeface="Roboto Medium"/>
                <a:ea typeface="Roboto Medium"/>
                <a:cs typeface="Roboto Medium"/>
                <a:sym typeface="Roboto Medium"/>
              </a:defRPr>
            </a:lvl5pPr>
            <a:lvl6pPr lvl="5">
              <a:spcBef>
                <a:spcPts val="600"/>
              </a:spcBef>
              <a:spcAft>
                <a:spcPts val="0"/>
              </a:spcAft>
              <a:buNone/>
              <a:defRPr sz="1400">
                <a:solidFill>
                  <a:schemeClr val="lt1"/>
                </a:solidFill>
                <a:latin typeface="Roboto Medium"/>
                <a:ea typeface="Roboto Medium"/>
                <a:cs typeface="Roboto Medium"/>
                <a:sym typeface="Roboto Medium"/>
              </a:defRPr>
            </a:lvl6pPr>
            <a:lvl7pPr lvl="6">
              <a:spcBef>
                <a:spcPts val="600"/>
              </a:spcBef>
              <a:spcAft>
                <a:spcPts val="0"/>
              </a:spcAft>
              <a:buNone/>
              <a:defRPr sz="1400">
                <a:solidFill>
                  <a:schemeClr val="lt1"/>
                </a:solidFill>
                <a:latin typeface="Roboto Medium"/>
                <a:ea typeface="Roboto Medium"/>
                <a:cs typeface="Roboto Medium"/>
                <a:sym typeface="Roboto Medium"/>
              </a:defRPr>
            </a:lvl7pPr>
            <a:lvl8pPr lvl="7">
              <a:spcBef>
                <a:spcPts val="600"/>
              </a:spcBef>
              <a:spcAft>
                <a:spcPts val="0"/>
              </a:spcAft>
              <a:buNone/>
              <a:defRPr sz="1400">
                <a:solidFill>
                  <a:schemeClr val="lt1"/>
                </a:solidFill>
                <a:latin typeface="Roboto Medium"/>
                <a:ea typeface="Roboto Medium"/>
                <a:cs typeface="Roboto Medium"/>
                <a:sym typeface="Roboto Medium"/>
              </a:defRPr>
            </a:lvl8pPr>
            <a:lvl9pPr lvl="8">
              <a:spcBef>
                <a:spcPts val="600"/>
              </a:spcBef>
              <a:spcAft>
                <a:spcPts val="0"/>
              </a:spcAft>
              <a:buNone/>
              <a:defRPr sz="1400">
                <a:solidFill>
                  <a:schemeClr val="lt1"/>
                </a:solidFill>
                <a:latin typeface="Roboto Medium"/>
                <a:ea typeface="Roboto Medium"/>
                <a:cs typeface="Roboto Medium"/>
                <a:sym typeface="Roboto Medium"/>
              </a:defRPr>
            </a:lvl9pPr>
          </a:lstStyle>
          <a:p/>
        </p:txBody>
      </p:sp>
      <p:sp>
        <p:nvSpPr>
          <p:cNvPr id="257" name="Google Shape;25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Plus Jakarta Sans"/>
                <a:ea typeface="Plus Jakarta Sans"/>
                <a:cs typeface="Plus Jakarta Sans"/>
                <a:sym typeface="Plus Jakarta Sans"/>
              </a:defRPr>
            </a:lvl1pPr>
            <a:lvl2pPr lvl="1">
              <a:buNone/>
              <a:defRPr>
                <a:latin typeface="Plus Jakarta Sans"/>
                <a:ea typeface="Plus Jakarta Sans"/>
                <a:cs typeface="Plus Jakarta Sans"/>
                <a:sym typeface="Plus Jakarta Sans"/>
              </a:defRPr>
            </a:lvl2pPr>
            <a:lvl3pPr lvl="2">
              <a:buNone/>
              <a:defRPr>
                <a:latin typeface="Plus Jakarta Sans"/>
                <a:ea typeface="Plus Jakarta Sans"/>
                <a:cs typeface="Plus Jakarta Sans"/>
                <a:sym typeface="Plus Jakarta Sans"/>
              </a:defRPr>
            </a:lvl3pPr>
            <a:lvl4pPr lvl="3">
              <a:buNone/>
              <a:defRPr>
                <a:latin typeface="Plus Jakarta Sans"/>
                <a:ea typeface="Plus Jakarta Sans"/>
                <a:cs typeface="Plus Jakarta Sans"/>
                <a:sym typeface="Plus Jakarta Sans"/>
              </a:defRPr>
            </a:lvl4pPr>
            <a:lvl5pPr lvl="4">
              <a:buNone/>
              <a:defRPr>
                <a:latin typeface="Plus Jakarta Sans"/>
                <a:ea typeface="Plus Jakarta Sans"/>
                <a:cs typeface="Plus Jakarta Sans"/>
                <a:sym typeface="Plus Jakarta Sans"/>
              </a:defRPr>
            </a:lvl5pPr>
            <a:lvl6pPr lvl="5">
              <a:buNone/>
              <a:defRPr>
                <a:latin typeface="Plus Jakarta Sans"/>
                <a:ea typeface="Plus Jakarta Sans"/>
                <a:cs typeface="Plus Jakarta Sans"/>
                <a:sym typeface="Plus Jakarta Sans"/>
              </a:defRPr>
            </a:lvl6pPr>
            <a:lvl7pPr lvl="6">
              <a:buNone/>
              <a:defRPr>
                <a:latin typeface="Plus Jakarta Sans"/>
                <a:ea typeface="Plus Jakarta Sans"/>
                <a:cs typeface="Plus Jakarta Sans"/>
                <a:sym typeface="Plus Jakarta Sans"/>
              </a:defRPr>
            </a:lvl7pPr>
            <a:lvl8pPr lvl="7">
              <a:buNone/>
              <a:defRPr>
                <a:latin typeface="Plus Jakarta Sans"/>
                <a:ea typeface="Plus Jakarta Sans"/>
                <a:cs typeface="Plus Jakarta Sans"/>
                <a:sym typeface="Plus Jakarta Sans"/>
              </a:defRPr>
            </a:lvl8pPr>
            <a:lvl9pPr lvl="8">
              <a:buNone/>
              <a:defRPr>
                <a:latin typeface="Plus Jakarta Sans"/>
                <a:ea typeface="Plus Jakarta Sans"/>
                <a:cs typeface="Plus Jakarta Sans"/>
                <a:sym typeface="Plus Jakarta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TITLE_1">
    <p:bg>
      <p:bgPr>
        <a:solidFill>
          <a:schemeClr val="lt1"/>
        </a:solidFill>
      </p:bgPr>
    </p:bg>
    <p:spTree>
      <p:nvGrpSpPr>
        <p:cNvPr id="258" name="Shape 258"/>
        <p:cNvGrpSpPr/>
        <p:nvPr/>
      </p:nvGrpSpPr>
      <p:grpSpPr>
        <a:xfrm>
          <a:off x="0" y="0"/>
          <a:ext cx="0" cy="0"/>
          <a:chOff x="0" y="0"/>
          <a:chExt cx="0" cy="0"/>
        </a:xfrm>
      </p:grpSpPr>
      <p:cxnSp>
        <p:nvCxnSpPr>
          <p:cNvPr id="259" name="Google Shape;259;p37"/>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260" name="Google Shape;260;p37"/>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sp>
        <p:nvSpPr>
          <p:cNvPr id="261" name="Google Shape;261;p37"/>
          <p:cNvSpPr txBox="1"/>
          <p:nvPr>
            <p:ph type="ctrTitle"/>
          </p:nvPr>
        </p:nvSpPr>
        <p:spPr>
          <a:xfrm>
            <a:off x="996625" y="2003900"/>
            <a:ext cx="7088400" cy="1159800"/>
          </a:xfrm>
          <a:prstGeom prst="rect">
            <a:avLst/>
          </a:prstGeom>
        </p:spPr>
        <p:txBody>
          <a:bodyPr anchorCtr="0" anchor="b" bIns="91425" lIns="0" spcFirstLastPara="1" rIns="91425" wrap="square" tIns="91425">
            <a:spAutoFit/>
          </a:bodyPr>
          <a:lstStyle>
            <a:lvl1pPr lvl="0">
              <a:spcBef>
                <a:spcPts val="0"/>
              </a:spcBef>
              <a:spcAft>
                <a:spcPts val="0"/>
              </a:spcAft>
              <a:buClr>
                <a:schemeClr val="accent6"/>
              </a:buClr>
              <a:buSzPts val="3000"/>
              <a:buNone/>
              <a:defRPr sz="3000">
                <a:solidFill>
                  <a:schemeClr val="accent6"/>
                </a:solidFill>
              </a:defRPr>
            </a:lvl1pPr>
            <a:lvl2pPr lvl="1">
              <a:spcBef>
                <a:spcPts val="0"/>
              </a:spcBef>
              <a:spcAft>
                <a:spcPts val="0"/>
              </a:spcAft>
              <a:buClr>
                <a:schemeClr val="accent6"/>
              </a:buClr>
              <a:buSzPts val="3000"/>
              <a:buNone/>
              <a:defRPr sz="3000">
                <a:solidFill>
                  <a:schemeClr val="accent6"/>
                </a:solidFill>
              </a:defRPr>
            </a:lvl2pPr>
            <a:lvl3pPr lvl="2">
              <a:spcBef>
                <a:spcPts val="0"/>
              </a:spcBef>
              <a:spcAft>
                <a:spcPts val="0"/>
              </a:spcAft>
              <a:buClr>
                <a:schemeClr val="accent6"/>
              </a:buClr>
              <a:buSzPts val="3000"/>
              <a:buNone/>
              <a:defRPr sz="3000">
                <a:solidFill>
                  <a:schemeClr val="accent6"/>
                </a:solidFill>
              </a:defRPr>
            </a:lvl3pPr>
            <a:lvl4pPr lvl="3">
              <a:spcBef>
                <a:spcPts val="0"/>
              </a:spcBef>
              <a:spcAft>
                <a:spcPts val="0"/>
              </a:spcAft>
              <a:buClr>
                <a:schemeClr val="accent6"/>
              </a:buClr>
              <a:buSzPts val="3000"/>
              <a:buNone/>
              <a:defRPr sz="3000">
                <a:solidFill>
                  <a:schemeClr val="accent6"/>
                </a:solidFill>
              </a:defRPr>
            </a:lvl4pPr>
            <a:lvl5pPr lvl="4">
              <a:spcBef>
                <a:spcPts val="0"/>
              </a:spcBef>
              <a:spcAft>
                <a:spcPts val="0"/>
              </a:spcAft>
              <a:buClr>
                <a:schemeClr val="accent6"/>
              </a:buClr>
              <a:buSzPts val="3000"/>
              <a:buNone/>
              <a:defRPr sz="3000">
                <a:solidFill>
                  <a:schemeClr val="accent6"/>
                </a:solidFill>
              </a:defRPr>
            </a:lvl5pPr>
            <a:lvl6pPr lvl="5">
              <a:spcBef>
                <a:spcPts val="0"/>
              </a:spcBef>
              <a:spcAft>
                <a:spcPts val="0"/>
              </a:spcAft>
              <a:buClr>
                <a:schemeClr val="accent6"/>
              </a:buClr>
              <a:buSzPts val="3000"/>
              <a:buNone/>
              <a:defRPr sz="3000">
                <a:solidFill>
                  <a:schemeClr val="accent6"/>
                </a:solidFill>
              </a:defRPr>
            </a:lvl6pPr>
            <a:lvl7pPr lvl="6">
              <a:spcBef>
                <a:spcPts val="0"/>
              </a:spcBef>
              <a:spcAft>
                <a:spcPts val="0"/>
              </a:spcAft>
              <a:buClr>
                <a:schemeClr val="accent6"/>
              </a:buClr>
              <a:buSzPts val="3000"/>
              <a:buNone/>
              <a:defRPr sz="3000">
                <a:solidFill>
                  <a:schemeClr val="accent6"/>
                </a:solidFill>
              </a:defRPr>
            </a:lvl7pPr>
            <a:lvl8pPr lvl="7">
              <a:spcBef>
                <a:spcPts val="0"/>
              </a:spcBef>
              <a:spcAft>
                <a:spcPts val="0"/>
              </a:spcAft>
              <a:buClr>
                <a:schemeClr val="accent6"/>
              </a:buClr>
              <a:buSzPts val="3000"/>
              <a:buNone/>
              <a:defRPr sz="3000">
                <a:solidFill>
                  <a:schemeClr val="accent6"/>
                </a:solidFill>
              </a:defRPr>
            </a:lvl8pPr>
            <a:lvl9pPr lvl="8">
              <a:spcBef>
                <a:spcPts val="0"/>
              </a:spcBef>
              <a:spcAft>
                <a:spcPts val="0"/>
              </a:spcAft>
              <a:buClr>
                <a:schemeClr val="accent6"/>
              </a:buClr>
              <a:buSzPts val="3000"/>
              <a:buNone/>
              <a:defRPr sz="3000">
                <a:solidFill>
                  <a:schemeClr val="accent6"/>
                </a:solidFill>
              </a:defRPr>
            </a:lvl9pPr>
          </a:lstStyle>
          <a:p/>
        </p:txBody>
      </p:sp>
      <p:sp>
        <p:nvSpPr>
          <p:cNvPr id="262" name="Google Shape;262;p37"/>
          <p:cNvSpPr/>
          <p:nvPr/>
        </p:nvSpPr>
        <p:spPr>
          <a:xfrm>
            <a:off x="1141900" y="3403350"/>
            <a:ext cx="546300" cy="546300"/>
          </a:xfrm>
          <a:prstGeom prst="ellipse">
            <a:avLst/>
          </a:prstGeom>
          <a:solidFill>
            <a:srgbClr val="FFC8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rot="5400000">
            <a:off x="1301958" y="3578701"/>
            <a:ext cx="226200" cy="1956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37"/>
          <p:cNvCxnSpPr/>
          <p:nvPr/>
        </p:nvCxnSpPr>
        <p:spPr>
          <a:xfrm>
            <a:off x="1512850" y="3565650"/>
            <a:ext cx="0" cy="221700"/>
          </a:xfrm>
          <a:prstGeom prst="straightConnector1">
            <a:avLst/>
          </a:prstGeom>
          <a:noFill/>
          <a:ln cap="flat" cmpd="sng" w="19050">
            <a:solidFill>
              <a:schemeClr val="lt1"/>
            </a:solidFill>
            <a:prstDash val="solid"/>
            <a:round/>
            <a:headEnd len="med" w="med" type="none"/>
            <a:tailEnd len="med" w="med" type="none"/>
          </a:ln>
        </p:spPr>
      </p:cxnSp>
      <p:sp>
        <p:nvSpPr>
          <p:cNvPr id="265" name="Google Shape;26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TITLE_1_2">
    <p:bg>
      <p:bgPr>
        <a:solidFill>
          <a:schemeClr val="lt1"/>
        </a:solidFill>
      </p:bgPr>
    </p:bg>
    <p:spTree>
      <p:nvGrpSpPr>
        <p:cNvPr id="266" name="Shape 266"/>
        <p:cNvGrpSpPr/>
        <p:nvPr/>
      </p:nvGrpSpPr>
      <p:grpSpPr>
        <a:xfrm>
          <a:off x="0" y="0"/>
          <a:ext cx="0" cy="0"/>
          <a:chOff x="0" y="0"/>
          <a:chExt cx="0" cy="0"/>
        </a:xfrm>
      </p:grpSpPr>
      <p:sp>
        <p:nvSpPr>
          <p:cNvPr id="267" name="Google Shape;267;p38"/>
          <p:cNvSpPr/>
          <p:nvPr/>
        </p:nvSpPr>
        <p:spPr>
          <a:xfrm rot="5400000">
            <a:off x="1301958" y="3578701"/>
            <a:ext cx="226200" cy="195600"/>
          </a:xfrm>
          <a:prstGeom prst="triangl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8"/>
          <p:cNvCxnSpPr/>
          <p:nvPr/>
        </p:nvCxnSpPr>
        <p:spPr>
          <a:xfrm>
            <a:off x="1512850" y="3565650"/>
            <a:ext cx="0" cy="221700"/>
          </a:xfrm>
          <a:prstGeom prst="straightConnector1">
            <a:avLst/>
          </a:prstGeom>
          <a:noFill/>
          <a:ln cap="flat" cmpd="sng" w="19050">
            <a:solidFill>
              <a:schemeClr val="lt1"/>
            </a:solidFill>
            <a:prstDash val="solid"/>
            <a:round/>
            <a:headEnd len="med" w="med" type="none"/>
            <a:tailEnd len="med" w="med" type="none"/>
          </a:ln>
        </p:spPr>
      </p:cxnSp>
      <p:sp>
        <p:nvSpPr>
          <p:cNvPr id="269" name="Google Shape;269;p38"/>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TITLE_1_1">
    <p:bg>
      <p:bgPr>
        <a:solidFill>
          <a:schemeClr val="accent2"/>
        </a:solidFill>
      </p:bgPr>
    </p:bg>
    <p:spTree>
      <p:nvGrpSpPr>
        <p:cNvPr id="270" name="Shape 270"/>
        <p:cNvGrpSpPr/>
        <p:nvPr/>
      </p:nvGrpSpPr>
      <p:grpSpPr>
        <a:xfrm>
          <a:off x="0" y="0"/>
          <a:ext cx="0" cy="0"/>
          <a:chOff x="0" y="0"/>
          <a:chExt cx="0" cy="0"/>
        </a:xfrm>
      </p:grpSpPr>
      <p:sp>
        <p:nvSpPr>
          <p:cNvPr id="271" name="Google Shape;271;p39"/>
          <p:cNvSpPr txBox="1"/>
          <p:nvPr>
            <p:ph idx="1" type="subTitle"/>
          </p:nvPr>
        </p:nvSpPr>
        <p:spPr>
          <a:xfrm>
            <a:off x="1168950" y="1007925"/>
            <a:ext cx="6806100" cy="2296500"/>
          </a:xfrm>
          <a:prstGeom prst="rect">
            <a:avLst/>
          </a:prstGeom>
        </p:spPr>
        <p:txBody>
          <a:bodyPr anchorCtr="0" anchor="t" bIns="91425" lIns="91425" spcFirstLastPara="1" rIns="91425" wrap="square" tIns="0">
            <a:noAutofit/>
          </a:bodyPr>
          <a:lstStyle>
            <a:lvl1pPr lvl="0" algn="ctr">
              <a:lnSpc>
                <a:spcPct val="115000"/>
              </a:lnSpc>
              <a:spcBef>
                <a:spcPts val="600"/>
              </a:spcBef>
              <a:spcAft>
                <a:spcPts val="0"/>
              </a:spcAft>
              <a:buNone/>
              <a:defRPr b="1" sz="2800"/>
            </a:lvl1pPr>
            <a:lvl2pPr lvl="1">
              <a:lnSpc>
                <a:spcPct val="115000"/>
              </a:lnSpc>
              <a:spcBef>
                <a:spcPts val="600"/>
              </a:spcBef>
              <a:spcAft>
                <a:spcPts val="0"/>
              </a:spcAft>
              <a:buNone/>
              <a:defRPr b="1" sz="2800"/>
            </a:lvl2pPr>
            <a:lvl3pPr lvl="2">
              <a:lnSpc>
                <a:spcPct val="115000"/>
              </a:lnSpc>
              <a:spcBef>
                <a:spcPts val="600"/>
              </a:spcBef>
              <a:spcAft>
                <a:spcPts val="0"/>
              </a:spcAft>
              <a:buNone/>
              <a:defRPr b="1" sz="2800"/>
            </a:lvl3pPr>
            <a:lvl4pPr lvl="3">
              <a:lnSpc>
                <a:spcPct val="115000"/>
              </a:lnSpc>
              <a:spcBef>
                <a:spcPts val="600"/>
              </a:spcBef>
              <a:spcAft>
                <a:spcPts val="0"/>
              </a:spcAft>
              <a:buNone/>
              <a:defRPr b="1" sz="2800"/>
            </a:lvl4pPr>
            <a:lvl5pPr lvl="4">
              <a:lnSpc>
                <a:spcPct val="115000"/>
              </a:lnSpc>
              <a:spcBef>
                <a:spcPts val="600"/>
              </a:spcBef>
              <a:spcAft>
                <a:spcPts val="0"/>
              </a:spcAft>
              <a:buNone/>
              <a:defRPr b="1" sz="2800"/>
            </a:lvl5pPr>
            <a:lvl6pPr lvl="5">
              <a:lnSpc>
                <a:spcPct val="115000"/>
              </a:lnSpc>
              <a:spcBef>
                <a:spcPts val="600"/>
              </a:spcBef>
              <a:spcAft>
                <a:spcPts val="0"/>
              </a:spcAft>
              <a:buNone/>
              <a:defRPr b="1" sz="2800"/>
            </a:lvl6pPr>
            <a:lvl7pPr lvl="6">
              <a:lnSpc>
                <a:spcPct val="115000"/>
              </a:lnSpc>
              <a:spcBef>
                <a:spcPts val="600"/>
              </a:spcBef>
              <a:spcAft>
                <a:spcPts val="0"/>
              </a:spcAft>
              <a:buNone/>
              <a:defRPr b="1" sz="2800"/>
            </a:lvl7pPr>
            <a:lvl8pPr lvl="7">
              <a:lnSpc>
                <a:spcPct val="115000"/>
              </a:lnSpc>
              <a:spcBef>
                <a:spcPts val="600"/>
              </a:spcBef>
              <a:spcAft>
                <a:spcPts val="0"/>
              </a:spcAft>
              <a:buNone/>
              <a:defRPr b="1" sz="2800"/>
            </a:lvl8pPr>
            <a:lvl9pPr lvl="8">
              <a:lnSpc>
                <a:spcPct val="115000"/>
              </a:lnSpc>
              <a:spcBef>
                <a:spcPts val="600"/>
              </a:spcBef>
              <a:spcAft>
                <a:spcPts val="0"/>
              </a:spcAft>
              <a:buNone/>
              <a:defRPr b="1" sz="2800"/>
            </a:lvl9pPr>
          </a:lstStyle>
          <a:p/>
        </p:txBody>
      </p:sp>
      <p:sp>
        <p:nvSpPr>
          <p:cNvPr id="272" name="Google Shape;27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type="tx">
  <p:cSld name="TITLE_AND_BODY">
    <p:spTree>
      <p:nvGrpSpPr>
        <p:cNvPr id="273" name="Shape 273"/>
        <p:cNvGrpSpPr/>
        <p:nvPr/>
      </p:nvGrpSpPr>
      <p:grpSpPr>
        <a:xfrm>
          <a:off x="0" y="0"/>
          <a:ext cx="0" cy="0"/>
          <a:chOff x="0" y="0"/>
          <a:chExt cx="0" cy="0"/>
        </a:xfrm>
      </p:grpSpPr>
      <p:cxnSp>
        <p:nvCxnSpPr>
          <p:cNvPr id="274" name="Google Shape;274;p40"/>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275" name="Google Shape;275;p40"/>
          <p:cNvSpPr txBox="1"/>
          <p:nvPr>
            <p:ph idx="1" type="body"/>
          </p:nvPr>
        </p:nvSpPr>
        <p:spPr>
          <a:xfrm>
            <a:off x="717750" y="1083075"/>
            <a:ext cx="7708500" cy="3423000"/>
          </a:xfrm>
          <a:prstGeom prst="rect">
            <a:avLst/>
          </a:prstGeom>
        </p:spPr>
        <p:txBody>
          <a:bodyPr anchorCtr="0" anchor="t" bIns="91425" lIns="91425" spcFirstLastPara="1" rIns="91425" wrap="square" tIns="91425">
            <a:spAutoFit/>
          </a:bodyPr>
          <a:lstStyle>
            <a:lvl1pPr indent="-311150" lvl="0" marL="457200">
              <a:lnSpc>
                <a:spcPct val="130000"/>
              </a:lnSpc>
              <a:spcBef>
                <a:spcPts val="600"/>
              </a:spcBef>
              <a:spcAft>
                <a:spcPts val="0"/>
              </a:spcAft>
              <a:buSzPts val="1300"/>
              <a:buChar char="●"/>
              <a:defRPr sz="1300">
                <a:solidFill>
                  <a:schemeClr val="dk1"/>
                </a:solidFill>
              </a:defRPr>
            </a:lvl1pPr>
            <a:lvl2pPr indent="-304800" lvl="1" marL="914400">
              <a:lnSpc>
                <a:spcPct val="130000"/>
              </a:lnSpc>
              <a:spcBef>
                <a:spcPts val="300"/>
              </a:spcBef>
              <a:spcAft>
                <a:spcPts val="0"/>
              </a:spcAft>
              <a:buClr>
                <a:schemeClr val="dk2"/>
              </a:buClr>
              <a:buSzPts val="1200"/>
              <a:buFont typeface="Plus Jakarta Sans"/>
              <a:buChar char="⦿"/>
              <a:defRPr sz="1200">
                <a:solidFill>
                  <a:schemeClr val="dk2"/>
                </a:solidFill>
                <a:latin typeface="Plus Jakarta Sans"/>
                <a:ea typeface="Plus Jakarta Sans"/>
                <a:cs typeface="Plus Jakarta Sans"/>
                <a:sym typeface="Plus Jakarta Sans"/>
              </a:defRPr>
            </a:lvl2pPr>
            <a:lvl3pPr indent="-304800" lvl="2" marL="1371600">
              <a:lnSpc>
                <a:spcPct val="130000"/>
              </a:lnSpc>
              <a:spcBef>
                <a:spcPts val="300"/>
              </a:spcBef>
              <a:spcAft>
                <a:spcPts val="0"/>
              </a:spcAft>
              <a:buClr>
                <a:schemeClr val="dk2"/>
              </a:buClr>
              <a:buSzPts val="1200"/>
              <a:buFont typeface="Plus Jakarta Sans"/>
              <a:buChar char="⦾"/>
              <a:defRPr sz="1200">
                <a:solidFill>
                  <a:schemeClr val="dk2"/>
                </a:solidFill>
                <a:latin typeface="Plus Jakarta Sans"/>
                <a:ea typeface="Plus Jakarta Sans"/>
                <a:cs typeface="Plus Jakarta Sans"/>
                <a:sym typeface="Plus Jakarta Sans"/>
              </a:defRPr>
            </a:lvl3pPr>
            <a:lvl4pPr indent="-298450" lvl="3" marL="1828800">
              <a:lnSpc>
                <a:spcPct val="130000"/>
              </a:lnSpc>
              <a:spcBef>
                <a:spcPts val="300"/>
              </a:spcBef>
              <a:spcAft>
                <a:spcPts val="0"/>
              </a:spcAft>
              <a:buClr>
                <a:schemeClr val="dk2"/>
              </a:buClr>
              <a:buSzPts val="1100"/>
              <a:buFont typeface="Plus Jakarta Sans"/>
              <a:buChar char="⧁"/>
              <a:defRPr sz="1100">
                <a:solidFill>
                  <a:schemeClr val="dk2"/>
                </a:solidFill>
                <a:latin typeface="Plus Jakarta Sans"/>
                <a:ea typeface="Plus Jakarta Sans"/>
                <a:cs typeface="Plus Jakarta Sans"/>
                <a:sym typeface="Plus Jakarta Sans"/>
              </a:defRPr>
            </a:lvl4pPr>
            <a:lvl5pPr indent="-292100" lvl="4" marL="2286000">
              <a:lnSpc>
                <a:spcPct val="130000"/>
              </a:lnSpc>
              <a:spcBef>
                <a:spcPts val="600"/>
              </a:spcBef>
              <a:spcAft>
                <a:spcPts val="0"/>
              </a:spcAft>
              <a:buClr>
                <a:schemeClr val="dk2"/>
              </a:buClr>
              <a:buSzPts val="1000"/>
              <a:buFont typeface="Plus Jakarta Sans"/>
              <a:buChar char="⊙"/>
              <a:defRPr sz="1000">
                <a:solidFill>
                  <a:schemeClr val="dk2"/>
                </a:solidFill>
                <a:latin typeface="Plus Jakarta Sans"/>
                <a:ea typeface="Plus Jakarta Sans"/>
                <a:cs typeface="Plus Jakarta Sans"/>
                <a:sym typeface="Plus Jakarta Sans"/>
              </a:defRPr>
            </a:lvl5pPr>
            <a:lvl6pPr indent="-285750" lvl="5" marL="2743200">
              <a:lnSpc>
                <a:spcPct val="130000"/>
              </a:lnSpc>
              <a:spcBef>
                <a:spcPts val="600"/>
              </a:spcBef>
              <a:spcAft>
                <a:spcPts val="0"/>
              </a:spcAft>
              <a:buClr>
                <a:schemeClr val="dk2"/>
              </a:buClr>
              <a:buSzPts val="900"/>
              <a:buFont typeface="Plus Jakarta Sans"/>
              <a:buChar char="⊙"/>
              <a:defRPr sz="900">
                <a:solidFill>
                  <a:schemeClr val="dk2"/>
                </a:solidFill>
                <a:latin typeface="Plus Jakarta Sans"/>
                <a:ea typeface="Plus Jakarta Sans"/>
                <a:cs typeface="Plus Jakarta Sans"/>
                <a:sym typeface="Plus Jakarta Sans"/>
              </a:defRPr>
            </a:lvl6pPr>
            <a:lvl7pPr indent="-279400" lvl="6" marL="3200400">
              <a:lnSpc>
                <a:spcPct val="130000"/>
              </a:lnSpc>
              <a:spcBef>
                <a:spcPts val="600"/>
              </a:spcBef>
              <a:spcAft>
                <a:spcPts val="0"/>
              </a:spcAft>
              <a:buClr>
                <a:schemeClr val="dk2"/>
              </a:buClr>
              <a:buSzPts val="800"/>
              <a:buFont typeface="Plus Jakarta Sans"/>
              <a:buChar char="⊚"/>
              <a:defRPr sz="800">
                <a:solidFill>
                  <a:schemeClr val="dk2"/>
                </a:solidFill>
                <a:latin typeface="Plus Jakarta Sans"/>
                <a:ea typeface="Plus Jakarta Sans"/>
                <a:cs typeface="Plus Jakarta Sans"/>
                <a:sym typeface="Plus Jakarta Sans"/>
              </a:defRPr>
            </a:lvl7pPr>
            <a:lvl8pPr indent="-273050" lvl="7" marL="3657600">
              <a:lnSpc>
                <a:spcPct val="130000"/>
              </a:lnSpc>
              <a:spcBef>
                <a:spcPts val="600"/>
              </a:spcBef>
              <a:spcAft>
                <a:spcPts val="0"/>
              </a:spcAft>
              <a:buClr>
                <a:schemeClr val="dk2"/>
              </a:buClr>
              <a:buSzPts val="700"/>
              <a:buFont typeface="Plus Jakarta Sans"/>
              <a:buChar char="⊙"/>
              <a:defRPr sz="700">
                <a:solidFill>
                  <a:schemeClr val="dk2"/>
                </a:solidFill>
                <a:latin typeface="Plus Jakarta Sans"/>
                <a:ea typeface="Plus Jakarta Sans"/>
                <a:cs typeface="Plus Jakarta Sans"/>
                <a:sym typeface="Plus Jakarta Sans"/>
              </a:defRPr>
            </a:lvl8pPr>
            <a:lvl9pPr indent="-266700" lvl="8" marL="4114800">
              <a:lnSpc>
                <a:spcPct val="130000"/>
              </a:lnSpc>
              <a:spcBef>
                <a:spcPts val="600"/>
              </a:spcBef>
              <a:spcAft>
                <a:spcPts val="0"/>
              </a:spcAft>
              <a:buClr>
                <a:schemeClr val="dk2"/>
              </a:buClr>
              <a:buSzPts val="600"/>
              <a:buFont typeface="Plus Jakarta Sans"/>
              <a:buChar char="⊙"/>
              <a:defRPr sz="600">
                <a:solidFill>
                  <a:schemeClr val="dk2"/>
                </a:solidFill>
                <a:latin typeface="Plus Jakarta Sans"/>
                <a:ea typeface="Plus Jakarta Sans"/>
                <a:cs typeface="Plus Jakarta Sans"/>
                <a:sym typeface="Plus Jakarta Sans"/>
              </a:defRPr>
            </a:lvl9pPr>
          </a:lstStyle>
          <a:p/>
        </p:txBody>
      </p:sp>
      <p:cxnSp>
        <p:nvCxnSpPr>
          <p:cNvPr id="276" name="Google Shape;276;p40"/>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277" name="Google Shape;277;p40"/>
          <p:cNvSpPr/>
          <p:nvPr/>
        </p:nvSpPr>
        <p:spPr>
          <a:xfrm>
            <a:off x="8812922" y="4862625"/>
            <a:ext cx="199200" cy="199200"/>
          </a:xfrm>
          <a:prstGeom prst="ellipse">
            <a:avLst/>
          </a:prstGeom>
          <a:solidFill>
            <a:schemeClr val="accent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279" name="Google Shape;279;p40"/>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txBox="1"/>
          <p:nvPr>
            <p:ph type="title"/>
          </p:nvPr>
        </p:nvSpPr>
        <p:spPr>
          <a:xfrm>
            <a:off x="705825" y="380525"/>
            <a:ext cx="7783800" cy="435600"/>
          </a:xfrm>
          <a:prstGeom prst="rect">
            <a:avLst/>
          </a:prstGeom>
        </p:spPr>
        <p:txBody>
          <a:bodyPr anchorCtr="0" anchor="ctr" bIns="91425" lIns="0" spcFirstLastPara="1" rIns="91425" wrap="square" tIns="91425">
            <a:spAutoFit/>
          </a:bodyPr>
          <a:lstStyle>
            <a:lvl1pPr lvl="0">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1pPr>
            <a:lvl2pPr lvl="1">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2pPr>
            <a:lvl3pPr lvl="2">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3pPr>
            <a:lvl4pPr lvl="3">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4pPr>
            <a:lvl5pPr lvl="4">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5pPr>
            <a:lvl6pPr lvl="5">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6pPr>
            <a:lvl7pPr lvl="6">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7pPr>
            <a:lvl8pPr lvl="7">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8pPr>
            <a:lvl9pPr lvl="8">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1" name="Shape 281"/>
        <p:cNvGrpSpPr/>
        <p:nvPr/>
      </p:nvGrpSpPr>
      <p:grpSpPr>
        <a:xfrm>
          <a:off x="0" y="0"/>
          <a:ext cx="0" cy="0"/>
          <a:chOff x="0" y="0"/>
          <a:chExt cx="0" cy="0"/>
        </a:xfrm>
      </p:grpSpPr>
      <p:cxnSp>
        <p:nvCxnSpPr>
          <p:cNvPr id="282" name="Google Shape;282;p41"/>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283" name="Google Shape;283;p41"/>
          <p:cNvSpPr txBox="1"/>
          <p:nvPr>
            <p:ph idx="1" type="body"/>
          </p:nvPr>
        </p:nvSpPr>
        <p:spPr>
          <a:xfrm>
            <a:off x="4635900" y="1083075"/>
            <a:ext cx="3754800" cy="3423000"/>
          </a:xfrm>
          <a:prstGeom prst="rect">
            <a:avLst/>
          </a:prstGeom>
        </p:spPr>
        <p:txBody>
          <a:bodyPr anchorCtr="0" anchor="t" bIns="91425" lIns="91425" spcFirstLastPara="1" rIns="91425" wrap="square" tIns="91425">
            <a:spAutoFit/>
          </a:bodyPr>
          <a:lstStyle>
            <a:lvl1pPr indent="-323850" lvl="0" marL="457200">
              <a:lnSpc>
                <a:spcPct val="130000"/>
              </a:lnSpc>
              <a:spcBef>
                <a:spcPts val="600"/>
              </a:spcBef>
              <a:spcAft>
                <a:spcPts val="0"/>
              </a:spcAft>
              <a:buSzPts val="1500"/>
              <a:buChar char="●"/>
              <a:defRPr sz="1600"/>
            </a:lvl1pPr>
            <a:lvl2pPr indent="-304800" lvl="1" marL="914400">
              <a:lnSpc>
                <a:spcPct val="130000"/>
              </a:lnSpc>
              <a:spcBef>
                <a:spcPts val="600"/>
              </a:spcBef>
              <a:spcAft>
                <a:spcPts val="0"/>
              </a:spcAft>
              <a:buClr>
                <a:schemeClr val="dk2"/>
              </a:buClr>
              <a:buSzPts val="12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sp>
        <p:nvSpPr>
          <p:cNvPr id="284" name="Google Shape;284;p41"/>
          <p:cNvSpPr txBox="1"/>
          <p:nvPr>
            <p:ph idx="2" type="body"/>
          </p:nvPr>
        </p:nvSpPr>
        <p:spPr>
          <a:xfrm>
            <a:off x="717750" y="1083075"/>
            <a:ext cx="3580200" cy="3423000"/>
          </a:xfrm>
          <a:prstGeom prst="rect">
            <a:avLst/>
          </a:prstGeom>
        </p:spPr>
        <p:txBody>
          <a:bodyPr anchorCtr="0" anchor="t" bIns="91425" lIns="91425" spcFirstLastPara="1" rIns="91425" wrap="square" tIns="91425">
            <a:spAutoFit/>
          </a:bodyPr>
          <a:lstStyle>
            <a:lvl1pPr indent="-323850" lvl="0" marL="457200">
              <a:lnSpc>
                <a:spcPct val="130000"/>
              </a:lnSpc>
              <a:spcBef>
                <a:spcPts val="600"/>
              </a:spcBef>
              <a:spcAft>
                <a:spcPts val="0"/>
              </a:spcAft>
              <a:buSzPts val="1500"/>
              <a:buChar char="●"/>
              <a:defRPr sz="1600"/>
            </a:lvl1pPr>
            <a:lvl2pPr indent="-304800" lvl="1" marL="914400">
              <a:lnSpc>
                <a:spcPct val="130000"/>
              </a:lnSpc>
              <a:spcBef>
                <a:spcPts val="600"/>
              </a:spcBef>
              <a:spcAft>
                <a:spcPts val="0"/>
              </a:spcAft>
              <a:buClr>
                <a:schemeClr val="dk2"/>
              </a:buClr>
              <a:buSzPts val="12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sp>
        <p:nvSpPr>
          <p:cNvPr id="285" name="Google Shape;285;p41"/>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41"/>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287" name="Google Shape;287;p41"/>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1"/>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289" name="Google Shape;289;p41"/>
          <p:cNvSpPr txBox="1"/>
          <p:nvPr>
            <p:ph type="title"/>
          </p:nvPr>
        </p:nvSpPr>
        <p:spPr>
          <a:xfrm>
            <a:off x="705825" y="380525"/>
            <a:ext cx="7783800" cy="435600"/>
          </a:xfrm>
          <a:prstGeom prst="rect">
            <a:avLst/>
          </a:prstGeom>
        </p:spPr>
        <p:txBody>
          <a:bodyPr anchorCtr="0" anchor="ctr" bIns="91425" lIns="0" spcFirstLastPara="1" rIns="91425" wrap="square" tIns="91425">
            <a:spAutoFit/>
          </a:bodyPr>
          <a:lstStyle>
            <a:lvl1pPr lvl="0">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1pPr>
            <a:lvl2pPr lvl="1">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2pPr>
            <a:lvl3pPr lvl="2">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3pPr>
            <a:lvl4pPr lvl="3">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4pPr>
            <a:lvl5pPr lvl="4">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5pPr>
            <a:lvl6pPr lvl="5">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6pPr>
            <a:lvl7pPr lvl="6">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7pPr>
            <a:lvl8pPr lvl="7">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8pPr>
            <a:lvl9pPr lvl="8">
              <a:spcBef>
                <a:spcPts val="0"/>
              </a:spcBef>
              <a:spcAft>
                <a:spcPts val="0"/>
              </a:spcAft>
              <a:buClr>
                <a:schemeClr val="dk2"/>
              </a:buClr>
              <a:buSzPts val="2000"/>
              <a:buFont typeface="Plus Jakarta Sans"/>
              <a:buNone/>
              <a:defRPr>
                <a:solidFill>
                  <a:schemeClr val="dk2"/>
                </a:solidFill>
                <a:highlight>
                  <a:srgbClr val="FFFFFF"/>
                </a:highlight>
                <a:latin typeface="Plus Jakarta Sans"/>
                <a:ea typeface="Plus Jakarta Sans"/>
                <a:cs typeface="Plus Jakarta Sans"/>
                <a:sym typeface="Plus Jakarta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resenters Slide">
  <p:cSld name="TITLE_2_1">
    <p:spTree>
      <p:nvGrpSpPr>
        <p:cNvPr id="31" name="Shape 31"/>
        <p:cNvGrpSpPr/>
        <p:nvPr/>
      </p:nvGrpSpPr>
      <p:grpSpPr>
        <a:xfrm>
          <a:off x="0" y="0"/>
          <a:ext cx="0" cy="0"/>
          <a:chOff x="0" y="0"/>
          <a:chExt cx="0" cy="0"/>
        </a:xfrm>
      </p:grpSpPr>
      <p:cxnSp>
        <p:nvCxnSpPr>
          <p:cNvPr id="32" name="Google Shape;32;p5"/>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33" name="Google Shape;33;p5"/>
          <p:cNvCxnSpPr/>
          <p:nvPr/>
        </p:nvCxnSpPr>
        <p:spPr>
          <a:xfrm>
            <a:off x="-7650" y="1504950"/>
            <a:ext cx="881100" cy="0"/>
          </a:xfrm>
          <a:prstGeom prst="straightConnector1">
            <a:avLst/>
          </a:prstGeom>
          <a:noFill/>
          <a:ln cap="flat" cmpd="sng" w="9525">
            <a:solidFill>
              <a:schemeClr val="accent3"/>
            </a:solidFill>
            <a:prstDash val="solid"/>
            <a:round/>
            <a:headEnd len="med" w="med" type="none"/>
            <a:tailEnd len="med" w="med" type="none"/>
          </a:ln>
        </p:spPr>
      </p:cxnSp>
      <p:sp>
        <p:nvSpPr>
          <p:cNvPr id="34" name="Google Shape;34;p5"/>
          <p:cNvSpPr txBox="1"/>
          <p:nvPr/>
        </p:nvSpPr>
        <p:spPr>
          <a:xfrm>
            <a:off x="861525" y="892750"/>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CCCCCC"/>
                </a:solidFill>
                <a:latin typeface="Plus Jakarta Sans"/>
                <a:ea typeface="Plus Jakarta Sans"/>
                <a:cs typeface="Plus Jakarta Sans"/>
                <a:sym typeface="Plus Jakarta Sans"/>
              </a:rPr>
              <a:t>Hello!</a:t>
            </a:r>
            <a:endParaRPr b="1" sz="6000">
              <a:solidFill>
                <a:srgbClr val="CCCCCC"/>
              </a:solidFill>
              <a:latin typeface="Plus Jakarta Sans"/>
              <a:ea typeface="Plus Jakarta Sans"/>
              <a:cs typeface="Plus Jakarta Sans"/>
              <a:sym typeface="Plus Jakarta Sans"/>
            </a:endParaRPr>
          </a:p>
        </p:txBody>
      </p:sp>
      <p:cxnSp>
        <p:nvCxnSpPr>
          <p:cNvPr id="35" name="Google Shape;35;p5"/>
          <p:cNvCxnSpPr/>
          <p:nvPr/>
        </p:nvCxnSpPr>
        <p:spPr>
          <a:xfrm>
            <a:off x="3101475" y="1504950"/>
            <a:ext cx="6084300" cy="0"/>
          </a:xfrm>
          <a:prstGeom prst="straightConnector1">
            <a:avLst/>
          </a:prstGeom>
          <a:noFill/>
          <a:ln cap="flat" cmpd="sng" w="9525">
            <a:solidFill>
              <a:schemeClr val="accent3"/>
            </a:solidFill>
            <a:prstDash val="solid"/>
            <a:round/>
            <a:headEnd len="med" w="med" type="none"/>
            <a:tailEnd len="med" w="med" type="none"/>
          </a:ln>
        </p:spPr>
      </p:cxnSp>
      <p:sp>
        <p:nvSpPr>
          <p:cNvPr id="36" name="Google Shape;36;p5"/>
          <p:cNvSpPr txBox="1"/>
          <p:nvPr>
            <p:ph type="title"/>
          </p:nvPr>
        </p:nvSpPr>
        <p:spPr>
          <a:xfrm>
            <a:off x="2092500" y="2233425"/>
            <a:ext cx="6186300" cy="597600"/>
          </a:xfrm>
          <a:prstGeom prst="rect">
            <a:avLst/>
          </a:prstGeom>
        </p:spPr>
        <p:txBody>
          <a:bodyPr anchorCtr="0" anchor="t" bIns="91425" lIns="0" spcFirstLastPara="1" rIns="91425" wrap="square" tIns="91425">
            <a:noAutofit/>
          </a:bodyPr>
          <a:lstStyle>
            <a:lvl1pPr lvl="0" rtl="0">
              <a:spcBef>
                <a:spcPts val="0"/>
              </a:spcBef>
              <a:spcAft>
                <a:spcPts val="0"/>
              </a:spcAft>
              <a:buNone/>
              <a:defRPr sz="2400">
                <a:solidFill>
                  <a:srgbClr val="FFFFFF"/>
                </a:solidFill>
                <a:highlight>
                  <a:schemeClr val="accent1"/>
                </a:highligh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37" name="Google Shape;37;p5"/>
          <p:cNvSpPr txBox="1"/>
          <p:nvPr>
            <p:ph idx="1" type="subTitle"/>
          </p:nvPr>
        </p:nvSpPr>
        <p:spPr>
          <a:xfrm>
            <a:off x="2092500" y="2696475"/>
            <a:ext cx="5065800" cy="263400"/>
          </a:xfrm>
          <a:prstGeom prst="rect">
            <a:avLst/>
          </a:prstGeom>
        </p:spPr>
        <p:txBody>
          <a:bodyPr anchorCtr="0" anchor="ctr" bIns="91425" lIns="0" spcFirstLastPara="1" rIns="91425" wrap="square" tIns="91425">
            <a:noAutofit/>
          </a:bodyPr>
          <a:lstStyle>
            <a:lvl1pPr lvl="0" rtl="0">
              <a:lnSpc>
                <a:spcPct val="115000"/>
              </a:lnSpc>
              <a:spcBef>
                <a:spcPts val="600"/>
              </a:spcBef>
              <a:spcAft>
                <a:spcPts val="0"/>
              </a:spcAft>
              <a:buNone/>
              <a:defRPr sz="1100">
                <a:solidFill>
                  <a:schemeClr val="lt1"/>
                </a:solidFill>
                <a:highlight>
                  <a:srgbClr val="D9D9D9"/>
                </a:highlight>
              </a:defRPr>
            </a:lvl1pPr>
            <a:lvl2pPr lvl="1" rtl="0">
              <a:spcBef>
                <a:spcPts val="600"/>
              </a:spcBef>
              <a:spcAft>
                <a:spcPts val="0"/>
              </a:spcAft>
              <a:buNone/>
              <a:defRPr sz="1400">
                <a:solidFill>
                  <a:schemeClr val="lt1"/>
                </a:solidFill>
                <a:highlight>
                  <a:srgbClr val="D9D9D9"/>
                </a:highlight>
              </a:defRPr>
            </a:lvl2pPr>
            <a:lvl3pPr lvl="2" rtl="0">
              <a:spcBef>
                <a:spcPts val="600"/>
              </a:spcBef>
              <a:spcAft>
                <a:spcPts val="0"/>
              </a:spcAft>
              <a:buNone/>
              <a:defRPr sz="1400">
                <a:solidFill>
                  <a:schemeClr val="lt1"/>
                </a:solidFill>
                <a:highlight>
                  <a:srgbClr val="D9D9D9"/>
                </a:highlight>
              </a:defRPr>
            </a:lvl3pPr>
            <a:lvl4pPr lvl="3" rtl="0">
              <a:spcBef>
                <a:spcPts val="600"/>
              </a:spcBef>
              <a:spcAft>
                <a:spcPts val="0"/>
              </a:spcAft>
              <a:buNone/>
              <a:defRPr sz="1400">
                <a:solidFill>
                  <a:schemeClr val="lt1"/>
                </a:solidFill>
                <a:highlight>
                  <a:srgbClr val="D9D9D9"/>
                </a:highlight>
              </a:defRPr>
            </a:lvl4pPr>
            <a:lvl5pPr lvl="4" rtl="0">
              <a:spcBef>
                <a:spcPts val="600"/>
              </a:spcBef>
              <a:spcAft>
                <a:spcPts val="0"/>
              </a:spcAft>
              <a:buNone/>
              <a:defRPr sz="1400">
                <a:solidFill>
                  <a:schemeClr val="lt1"/>
                </a:solidFill>
                <a:highlight>
                  <a:srgbClr val="D9D9D9"/>
                </a:highlight>
              </a:defRPr>
            </a:lvl5pPr>
            <a:lvl6pPr lvl="5" rtl="0">
              <a:spcBef>
                <a:spcPts val="600"/>
              </a:spcBef>
              <a:spcAft>
                <a:spcPts val="0"/>
              </a:spcAft>
              <a:buNone/>
              <a:defRPr sz="1400">
                <a:solidFill>
                  <a:schemeClr val="lt1"/>
                </a:solidFill>
                <a:highlight>
                  <a:srgbClr val="D9D9D9"/>
                </a:highlight>
              </a:defRPr>
            </a:lvl6pPr>
            <a:lvl7pPr lvl="6" rtl="0">
              <a:spcBef>
                <a:spcPts val="600"/>
              </a:spcBef>
              <a:spcAft>
                <a:spcPts val="0"/>
              </a:spcAft>
              <a:buNone/>
              <a:defRPr sz="1400">
                <a:solidFill>
                  <a:schemeClr val="lt1"/>
                </a:solidFill>
                <a:highlight>
                  <a:srgbClr val="D9D9D9"/>
                </a:highlight>
              </a:defRPr>
            </a:lvl7pPr>
            <a:lvl8pPr lvl="7" rtl="0">
              <a:spcBef>
                <a:spcPts val="600"/>
              </a:spcBef>
              <a:spcAft>
                <a:spcPts val="0"/>
              </a:spcAft>
              <a:buNone/>
              <a:defRPr sz="1400">
                <a:solidFill>
                  <a:schemeClr val="lt1"/>
                </a:solidFill>
                <a:highlight>
                  <a:srgbClr val="D9D9D9"/>
                </a:highlight>
              </a:defRPr>
            </a:lvl8pPr>
            <a:lvl9pPr lvl="8" rtl="0">
              <a:spcBef>
                <a:spcPts val="600"/>
              </a:spcBef>
              <a:spcAft>
                <a:spcPts val="0"/>
              </a:spcAft>
              <a:buNone/>
              <a:defRPr sz="1400">
                <a:solidFill>
                  <a:schemeClr val="lt1"/>
                </a:solidFill>
                <a:highlight>
                  <a:srgbClr val="D9D9D9"/>
                </a:highlight>
              </a:defRPr>
            </a:lvl9pPr>
          </a:lstStyle>
          <a:p/>
        </p:txBody>
      </p:sp>
      <p:sp>
        <p:nvSpPr>
          <p:cNvPr id="38" name="Google Shape;38;p5"/>
          <p:cNvSpPr txBox="1"/>
          <p:nvPr>
            <p:ph idx="2" type="title"/>
          </p:nvPr>
        </p:nvSpPr>
        <p:spPr>
          <a:xfrm>
            <a:off x="2092500" y="3559500"/>
            <a:ext cx="6186300" cy="597600"/>
          </a:xfrm>
          <a:prstGeom prst="rect">
            <a:avLst/>
          </a:prstGeom>
        </p:spPr>
        <p:txBody>
          <a:bodyPr anchorCtr="0" anchor="t" bIns="91425" lIns="0" spcFirstLastPara="1" rIns="91425" wrap="square" tIns="91425">
            <a:noAutofit/>
          </a:bodyPr>
          <a:lstStyle>
            <a:lvl1pPr lvl="0" rtl="0">
              <a:spcBef>
                <a:spcPts val="0"/>
              </a:spcBef>
              <a:spcAft>
                <a:spcPts val="0"/>
              </a:spcAft>
              <a:buNone/>
              <a:defRPr sz="2400">
                <a:solidFill>
                  <a:srgbClr val="FFFFFF"/>
                </a:solidFill>
                <a:highlight>
                  <a:schemeClr val="accent1"/>
                </a:highlight>
              </a:defRPr>
            </a:lvl1pPr>
            <a:lvl2pPr lvl="1" rtl="0">
              <a:spcBef>
                <a:spcPts val="0"/>
              </a:spcBef>
              <a:spcAft>
                <a:spcPts val="0"/>
              </a:spcAft>
              <a:buNone/>
              <a:defRPr sz="2800"/>
            </a:lvl2pPr>
            <a:lvl3pPr lvl="2" rtl="0">
              <a:spcBef>
                <a:spcPts val="0"/>
              </a:spcBef>
              <a:spcAft>
                <a:spcPts val="0"/>
              </a:spcAft>
              <a:buNone/>
              <a:defRPr sz="2800"/>
            </a:lvl3pPr>
            <a:lvl4pPr lvl="3" rtl="0">
              <a:spcBef>
                <a:spcPts val="0"/>
              </a:spcBef>
              <a:spcAft>
                <a:spcPts val="0"/>
              </a:spcAft>
              <a:buNone/>
              <a:defRPr sz="2800"/>
            </a:lvl4pPr>
            <a:lvl5pPr lvl="4" rtl="0">
              <a:spcBef>
                <a:spcPts val="0"/>
              </a:spcBef>
              <a:spcAft>
                <a:spcPts val="0"/>
              </a:spcAft>
              <a:buNone/>
              <a:defRPr sz="2800"/>
            </a:lvl5pPr>
            <a:lvl6pPr lvl="5" rtl="0">
              <a:spcBef>
                <a:spcPts val="0"/>
              </a:spcBef>
              <a:spcAft>
                <a:spcPts val="0"/>
              </a:spcAft>
              <a:buNone/>
              <a:defRPr sz="2800"/>
            </a:lvl6pPr>
            <a:lvl7pPr lvl="6" rtl="0">
              <a:spcBef>
                <a:spcPts val="0"/>
              </a:spcBef>
              <a:spcAft>
                <a:spcPts val="0"/>
              </a:spcAft>
              <a:buNone/>
              <a:defRPr sz="2800"/>
            </a:lvl7pPr>
            <a:lvl8pPr lvl="7" rtl="0">
              <a:spcBef>
                <a:spcPts val="0"/>
              </a:spcBef>
              <a:spcAft>
                <a:spcPts val="0"/>
              </a:spcAft>
              <a:buNone/>
              <a:defRPr sz="2800"/>
            </a:lvl8pPr>
            <a:lvl9pPr lvl="8" rtl="0">
              <a:spcBef>
                <a:spcPts val="0"/>
              </a:spcBef>
              <a:spcAft>
                <a:spcPts val="0"/>
              </a:spcAft>
              <a:buNone/>
              <a:defRPr sz="2800"/>
            </a:lvl9pPr>
          </a:lstStyle>
          <a:p/>
        </p:txBody>
      </p:sp>
      <p:sp>
        <p:nvSpPr>
          <p:cNvPr id="39" name="Google Shape;39;p5"/>
          <p:cNvSpPr txBox="1"/>
          <p:nvPr>
            <p:ph idx="3" type="subTitle"/>
          </p:nvPr>
        </p:nvSpPr>
        <p:spPr>
          <a:xfrm>
            <a:off x="2092500" y="4022550"/>
            <a:ext cx="5065800" cy="263400"/>
          </a:xfrm>
          <a:prstGeom prst="rect">
            <a:avLst/>
          </a:prstGeom>
        </p:spPr>
        <p:txBody>
          <a:bodyPr anchorCtr="0" anchor="ctr" bIns="91425" lIns="0" spcFirstLastPara="1" rIns="91425" wrap="square" tIns="91425">
            <a:noAutofit/>
          </a:bodyPr>
          <a:lstStyle>
            <a:lvl1pPr lvl="0" rtl="0">
              <a:lnSpc>
                <a:spcPct val="115000"/>
              </a:lnSpc>
              <a:spcBef>
                <a:spcPts val="600"/>
              </a:spcBef>
              <a:spcAft>
                <a:spcPts val="0"/>
              </a:spcAft>
              <a:buNone/>
              <a:defRPr sz="1100">
                <a:solidFill>
                  <a:schemeClr val="lt1"/>
                </a:solidFill>
                <a:highlight>
                  <a:srgbClr val="D9D9D9"/>
                </a:highlight>
              </a:defRPr>
            </a:lvl1pPr>
            <a:lvl2pPr lvl="1" rtl="0">
              <a:spcBef>
                <a:spcPts val="600"/>
              </a:spcBef>
              <a:spcAft>
                <a:spcPts val="0"/>
              </a:spcAft>
              <a:buNone/>
              <a:defRPr sz="1400">
                <a:solidFill>
                  <a:schemeClr val="lt1"/>
                </a:solidFill>
                <a:highlight>
                  <a:srgbClr val="D9D9D9"/>
                </a:highlight>
              </a:defRPr>
            </a:lvl2pPr>
            <a:lvl3pPr lvl="2" rtl="0">
              <a:spcBef>
                <a:spcPts val="600"/>
              </a:spcBef>
              <a:spcAft>
                <a:spcPts val="0"/>
              </a:spcAft>
              <a:buNone/>
              <a:defRPr sz="1400">
                <a:solidFill>
                  <a:schemeClr val="lt1"/>
                </a:solidFill>
                <a:highlight>
                  <a:srgbClr val="D9D9D9"/>
                </a:highlight>
              </a:defRPr>
            </a:lvl3pPr>
            <a:lvl4pPr lvl="3" rtl="0">
              <a:spcBef>
                <a:spcPts val="600"/>
              </a:spcBef>
              <a:spcAft>
                <a:spcPts val="0"/>
              </a:spcAft>
              <a:buNone/>
              <a:defRPr sz="1400">
                <a:solidFill>
                  <a:schemeClr val="lt1"/>
                </a:solidFill>
                <a:highlight>
                  <a:srgbClr val="D9D9D9"/>
                </a:highlight>
              </a:defRPr>
            </a:lvl4pPr>
            <a:lvl5pPr lvl="4" rtl="0">
              <a:spcBef>
                <a:spcPts val="600"/>
              </a:spcBef>
              <a:spcAft>
                <a:spcPts val="0"/>
              </a:spcAft>
              <a:buNone/>
              <a:defRPr sz="1400">
                <a:solidFill>
                  <a:schemeClr val="lt1"/>
                </a:solidFill>
                <a:highlight>
                  <a:srgbClr val="D9D9D9"/>
                </a:highlight>
              </a:defRPr>
            </a:lvl5pPr>
            <a:lvl6pPr lvl="5" rtl="0">
              <a:spcBef>
                <a:spcPts val="600"/>
              </a:spcBef>
              <a:spcAft>
                <a:spcPts val="0"/>
              </a:spcAft>
              <a:buNone/>
              <a:defRPr sz="1400">
                <a:solidFill>
                  <a:schemeClr val="lt1"/>
                </a:solidFill>
                <a:highlight>
                  <a:srgbClr val="D9D9D9"/>
                </a:highlight>
              </a:defRPr>
            </a:lvl6pPr>
            <a:lvl7pPr lvl="6" rtl="0">
              <a:spcBef>
                <a:spcPts val="600"/>
              </a:spcBef>
              <a:spcAft>
                <a:spcPts val="0"/>
              </a:spcAft>
              <a:buNone/>
              <a:defRPr sz="1400">
                <a:solidFill>
                  <a:schemeClr val="lt1"/>
                </a:solidFill>
                <a:highlight>
                  <a:srgbClr val="D9D9D9"/>
                </a:highlight>
              </a:defRPr>
            </a:lvl7pPr>
            <a:lvl8pPr lvl="7" rtl="0">
              <a:spcBef>
                <a:spcPts val="600"/>
              </a:spcBef>
              <a:spcAft>
                <a:spcPts val="0"/>
              </a:spcAft>
              <a:buNone/>
              <a:defRPr sz="1400">
                <a:solidFill>
                  <a:schemeClr val="lt1"/>
                </a:solidFill>
                <a:highlight>
                  <a:srgbClr val="D9D9D9"/>
                </a:highlight>
              </a:defRPr>
            </a:lvl8pPr>
            <a:lvl9pPr lvl="8" rtl="0">
              <a:spcBef>
                <a:spcPts val="600"/>
              </a:spcBef>
              <a:spcAft>
                <a:spcPts val="0"/>
              </a:spcAft>
              <a:buNone/>
              <a:defRPr sz="1400">
                <a:solidFill>
                  <a:schemeClr val="lt1"/>
                </a:solidFill>
                <a:highlight>
                  <a:srgbClr val="D9D9D9"/>
                </a:highligh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90" name="Shape 290"/>
        <p:cNvGrpSpPr/>
        <p:nvPr/>
      </p:nvGrpSpPr>
      <p:grpSpPr>
        <a:xfrm>
          <a:off x="0" y="0"/>
          <a:ext cx="0" cy="0"/>
          <a:chOff x="0" y="0"/>
          <a:chExt cx="0" cy="0"/>
        </a:xfrm>
      </p:grpSpPr>
      <p:cxnSp>
        <p:nvCxnSpPr>
          <p:cNvPr id="291" name="Google Shape;291;p42"/>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292" name="Google Shape;292;p42"/>
          <p:cNvSpPr txBox="1"/>
          <p:nvPr>
            <p:ph type="title"/>
          </p:nvPr>
        </p:nvSpPr>
        <p:spPr>
          <a:xfrm>
            <a:off x="705825" y="456725"/>
            <a:ext cx="3754800" cy="435600"/>
          </a:xfrm>
          <a:prstGeom prst="rect">
            <a:avLst/>
          </a:prstGeom>
        </p:spPr>
        <p:txBody>
          <a:bodyPr anchorCtr="0" anchor="ctr" bIns="91425" lIns="0" spcFirstLastPara="1" rIns="91425" wrap="square" tIns="91425">
            <a:spAutoFit/>
          </a:bodyPr>
          <a:lstStyle>
            <a:lvl1pPr lvl="0">
              <a:spcBef>
                <a:spcPts val="0"/>
              </a:spcBef>
              <a:spcAft>
                <a:spcPts val="0"/>
              </a:spcAft>
              <a:buClr>
                <a:schemeClr val="dk2"/>
              </a:buClr>
              <a:buSzPts val="2000"/>
              <a:buNone/>
              <a:defRPr sz="2000">
                <a:solidFill>
                  <a:schemeClr val="dk2"/>
                </a:solidFill>
                <a:highlight>
                  <a:srgbClr val="FFFFFF"/>
                </a:highlight>
              </a:defRPr>
            </a:lvl1pPr>
            <a:lvl2pPr lvl="1">
              <a:spcBef>
                <a:spcPts val="0"/>
              </a:spcBef>
              <a:spcAft>
                <a:spcPts val="0"/>
              </a:spcAft>
              <a:buClr>
                <a:schemeClr val="dk2"/>
              </a:buClr>
              <a:buSzPts val="2000"/>
              <a:buNone/>
              <a:defRPr sz="2000">
                <a:solidFill>
                  <a:schemeClr val="dk2"/>
                </a:solidFill>
                <a:highlight>
                  <a:srgbClr val="FFFFFF"/>
                </a:highlight>
              </a:defRPr>
            </a:lvl2pPr>
            <a:lvl3pPr lvl="2">
              <a:spcBef>
                <a:spcPts val="0"/>
              </a:spcBef>
              <a:spcAft>
                <a:spcPts val="0"/>
              </a:spcAft>
              <a:buClr>
                <a:schemeClr val="dk2"/>
              </a:buClr>
              <a:buSzPts val="2000"/>
              <a:buNone/>
              <a:defRPr sz="2000">
                <a:solidFill>
                  <a:schemeClr val="dk2"/>
                </a:solidFill>
                <a:highlight>
                  <a:srgbClr val="FFFFFF"/>
                </a:highlight>
              </a:defRPr>
            </a:lvl3pPr>
            <a:lvl4pPr lvl="3">
              <a:spcBef>
                <a:spcPts val="0"/>
              </a:spcBef>
              <a:spcAft>
                <a:spcPts val="0"/>
              </a:spcAft>
              <a:buClr>
                <a:schemeClr val="dk2"/>
              </a:buClr>
              <a:buSzPts val="2000"/>
              <a:buNone/>
              <a:defRPr sz="2000">
                <a:solidFill>
                  <a:schemeClr val="dk2"/>
                </a:solidFill>
                <a:highlight>
                  <a:srgbClr val="FFFFFF"/>
                </a:highlight>
              </a:defRPr>
            </a:lvl4pPr>
            <a:lvl5pPr lvl="4">
              <a:spcBef>
                <a:spcPts val="0"/>
              </a:spcBef>
              <a:spcAft>
                <a:spcPts val="0"/>
              </a:spcAft>
              <a:buClr>
                <a:schemeClr val="dk2"/>
              </a:buClr>
              <a:buSzPts val="2000"/>
              <a:buNone/>
              <a:defRPr sz="2000">
                <a:solidFill>
                  <a:schemeClr val="dk2"/>
                </a:solidFill>
                <a:highlight>
                  <a:srgbClr val="FFFFFF"/>
                </a:highlight>
              </a:defRPr>
            </a:lvl5pPr>
            <a:lvl6pPr lvl="5">
              <a:spcBef>
                <a:spcPts val="0"/>
              </a:spcBef>
              <a:spcAft>
                <a:spcPts val="0"/>
              </a:spcAft>
              <a:buClr>
                <a:schemeClr val="dk2"/>
              </a:buClr>
              <a:buSzPts val="2000"/>
              <a:buNone/>
              <a:defRPr sz="2000">
                <a:solidFill>
                  <a:schemeClr val="dk2"/>
                </a:solidFill>
                <a:highlight>
                  <a:srgbClr val="FFFFFF"/>
                </a:highlight>
              </a:defRPr>
            </a:lvl6pPr>
            <a:lvl7pPr lvl="6">
              <a:spcBef>
                <a:spcPts val="0"/>
              </a:spcBef>
              <a:spcAft>
                <a:spcPts val="0"/>
              </a:spcAft>
              <a:buClr>
                <a:schemeClr val="dk2"/>
              </a:buClr>
              <a:buSzPts val="2000"/>
              <a:buNone/>
              <a:defRPr sz="2000">
                <a:solidFill>
                  <a:schemeClr val="dk2"/>
                </a:solidFill>
                <a:highlight>
                  <a:srgbClr val="FFFFFF"/>
                </a:highlight>
              </a:defRPr>
            </a:lvl7pPr>
            <a:lvl8pPr lvl="7">
              <a:spcBef>
                <a:spcPts val="0"/>
              </a:spcBef>
              <a:spcAft>
                <a:spcPts val="0"/>
              </a:spcAft>
              <a:buClr>
                <a:schemeClr val="dk2"/>
              </a:buClr>
              <a:buSzPts val="2000"/>
              <a:buNone/>
              <a:defRPr sz="2000">
                <a:solidFill>
                  <a:schemeClr val="dk2"/>
                </a:solidFill>
                <a:highlight>
                  <a:srgbClr val="FFFFFF"/>
                </a:highlight>
              </a:defRPr>
            </a:lvl8pPr>
            <a:lvl9pPr lvl="8">
              <a:spcBef>
                <a:spcPts val="0"/>
              </a:spcBef>
              <a:spcAft>
                <a:spcPts val="0"/>
              </a:spcAft>
              <a:buClr>
                <a:schemeClr val="dk2"/>
              </a:buClr>
              <a:buSzPts val="2000"/>
              <a:buNone/>
              <a:defRPr sz="2000">
                <a:solidFill>
                  <a:schemeClr val="dk2"/>
                </a:solidFill>
                <a:highlight>
                  <a:srgbClr val="FFFFFF"/>
                </a:highlight>
              </a:defRPr>
            </a:lvl9pPr>
          </a:lstStyle>
          <a:p/>
        </p:txBody>
      </p:sp>
      <p:sp>
        <p:nvSpPr>
          <p:cNvPr id="293" name="Google Shape;293;p42"/>
          <p:cNvSpPr txBox="1"/>
          <p:nvPr>
            <p:ph idx="1" type="body"/>
          </p:nvPr>
        </p:nvSpPr>
        <p:spPr>
          <a:xfrm>
            <a:off x="717750" y="1083075"/>
            <a:ext cx="2269200" cy="3423000"/>
          </a:xfrm>
          <a:prstGeom prst="rect">
            <a:avLst/>
          </a:prstGeom>
        </p:spPr>
        <p:txBody>
          <a:bodyPr anchorCtr="0" anchor="t" bIns="91425" lIns="91425" spcFirstLastPara="1" rIns="91425" wrap="square" tIns="0">
            <a:noAutofit/>
          </a:bodyPr>
          <a:lstStyle>
            <a:lvl1pPr indent="-323850" lvl="0" marL="457200">
              <a:lnSpc>
                <a:spcPct val="130000"/>
              </a:lnSpc>
              <a:spcBef>
                <a:spcPts val="600"/>
              </a:spcBef>
              <a:spcAft>
                <a:spcPts val="0"/>
              </a:spcAft>
              <a:buSzPts val="1500"/>
              <a:buChar char="●"/>
              <a:defRPr sz="1600"/>
            </a:lvl1pPr>
            <a:lvl2pPr indent="-304800" lvl="1" marL="914400">
              <a:lnSpc>
                <a:spcPct val="130000"/>
              </a:lnSpc>
              <a:spcBef>
                <a:spcPts val="600"/>
              </a:spcBef>
              <a:spcAft>
                <a:spcPts val="0"/>
              </a:spcAft>
              <a:buClr>
                <a:schemeClr val="dk2"/>
              </a:buClr>
              <a:buSzPts val="12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sp>
        <p:nvSpPr>
          <p:cNvPr id="294" name="Google Shape;294;p42"/>
          <p:cNvSpPr txBox="1"/>
          <p:nvPr>
            <p:ph idx="2" type="body"/>
          </p:nvPr>
        </p:nvSpPr>
        <p:spPr>
          <a:xfrm>
            <a:off x="3437400" y="1083075"/>
            <a:ext cx="2269200" cy="3423000"/>
          </a:xfrm>
          <a:prstGeom prst="rect">
            <a:avLst/>
          </a:prstGeom>
        </p:spPr>
        <p:txBody>
          <a:bodyPr anchorCtr="0" anchor="t" bIns="91425" lIns="91425" spcFirstLastPara="1" rIns="91425" wrap="square" tIns="0">
            <a:noAutofit/>
          </a:bodyPr>
          <a:lstStyle>
            <a:lvl1pPr indent="-323850" lvl="0" marL="457200">
              <a:lnSpc>
                <a:spcPct val="130000"/>
              </a:lnSpc>
              <a:spcBef>
                <a:spcPts val="600"/>
              </a:spcBef>
              <a:spcAft>
                <a:spcPts val="0"/>
              </a:spcAft>
              <a:buSzPts val="1500"/>
              <a:buChar char="●"/>
              <a:defRPr sz="1600"/>
            </a:lvl1pPr>
            <a:lvl2pPr indent="-304800" lvl="1" marL="914400">
              <a:lnSpc>
                <a:spcPct val="130000"/>
              </a:lnSpc>
              <a:spcBef>
                <a:spcPts val="600"/>
              </a:spcBef>
              <a:spcAft>
                <a:spcPts val="0"/>
              </a:spcAft>
              <a:buClr>
                <a:schemeClr val="dk2"/>
              </a:buClr>
              <a:buSzPts val="12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sp>
        <p:nvSpPr>
          <p:cNvPr id="295" name="Google Shape;295;p42"/>
          <p:cNvSpPr txBox="1"/>
          <p:nvPr>
            <p:ph idx="3" type="body"/>
          </p:nvPr>
        </p:nvSpPr>
        <p:spPr>
          <a:xfrm>
            <a:off x="6157050" y="1083075"/>
            <a:ext cx="2269200" cy="3423000"/>
          </a:xfrm>
          <a:prstGeom prst="rect">
            <a:avLst/>
          </a:prstGeom>
        </p:spPr>
        <p:txBody>
          <a:bodyPr anchorCtr="0" anchor="t" bIns="91425" lIns="91425" spcFirstLastPara="1" rIns="91425" wrap="square" tIns="0">
            <a:noAutofit/>
          </a:bodyPr>
          <a:lstStyle>
            <a:lvl1pPr indent="-323850" lvl="0" marL="457200">
              <a:lnSpc>
                <a:spcPct val="130000"/>
              </a:lnSpc>
              <a:spcBef>
                <a:spcPts val="600"/>
              </a:spcBef>
              <a:spcAft>
                <a:spcPts val="0"/>
              </a:spcAft>
              <a:buSzPts val="1500"/>
              <a:buChar char="●"/>
              <a:defRPr sz="1600"/>
            </a:lvl1pPr>
            <a:lvl2pPr indent="-304800" lvl="1" marL="914400">
              <a:lnSpc>
                <a:spcPct val="130000"/>
              </a:lnSpc>
              <a:spcBef>
                <a:spcPts val="600"/>
              </a:spcBef>
              <a:spcAft>
                <a:spcPts val="0"/>
              </a:spcAft>
              <a:buClr>
                <a:schemeClr val="dk2"/>
              </a:buClr>
              <a:buSzPts val="12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cxnSp>
        <p:nvCxnSpPr>
          <p:cNvPr id="296" name="Google Shape;296;p42"/>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297" name="Google Shape;297;p42"/>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2"/>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defRPr>
            </a:lvl1pPr>
            <a:lvl2pPr lvl="1" algn="ctr">
              <a:buNone/>
              <a:defRPr sz="700">
                <a:solidFill>
                  <a:schemeClr val="dk2"/>
                </a:solidFill>
              </a:defRPr>
            </a:lvl2pPr>
            <a:lvl3pPr lvl="2" algn="ctr">
              <a:buNone/>
              <a:defRPr sz="700">
                <a:solidFill>
                  <a:schemeClr val="dk2"/>
                </a:solidFill>
              </a:defRPr>
            </a:lvl3pPr>
            <a:lvl4pPr lvl="3" algn="ctr">
              <a:buNone/>
              <a:defRPr sz="700">
                <a:solidFill>
                  <a:schemeClr val="dk2"/>
                </a:solidFill>
              </a:defRPr>
            </a:lvl4pPr>
            <a:lvl5pPr lvl="4" algn="ctr">
              <a:buNone/>
              <a:defRPr sz="700">
                <a:solidFill>
                  <a:schemeClr val="dk2"/>
                </a:solidFill>
              </a:defRPr>
            </a:lvl5pPr>
            <a:lvl6pPr lvl="5" algn="ctr">
              <a:buNone/>
              <a:defRPr sz="700">
                <a:solidFill>
                  <a:schemeClr val="dk2"/>
                </a:solidFill>
              </a:defRPr>
            </a:lvl6pPr>
            <a:lvl7pPr lvl="6" algn="ctr">
              <a:buNone/>
              <a:defRPr sz="700">
                <a:solidFill>
                  <a:schemeClr val="dk2"/>
                </a:solidFill>
              </a:defRPr>
            </a:lvl7pPr>
            <a:lvl8pPr lvl="7" algn="ctr">
              <a:buNone/>
              <a:defRPr sz="700">
                <a:solidFill>
                  <a:schemeClr val="dk2"/>
                </a:solidFill>
              </a:defRPr>
            </a:lvl8pPr>
            <a:lvl9pPr lvl="8" algn="ctr">
              <a:buNone/>
              <a:defRPr sz="700">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42"/>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0" name="Shape 300"/>
        <p:cNvGrpSpPr/>
        <p:nvPr/>
      </p:nvGrpSpPr>
      <p:grpSpPr>
        <a:xfrm>
          <a:off x="0" y="0"/>
          <a:ext cx="0" cy="0"/>
          <a:chOff x="0" y="0"/>
          <a:chExt cx="0" cy="0"/>
        </a:xfrm>
      </p:grpSpPr>
      <p:cxnSp>
        <p:nvCxnSpPr>
          <p:cNvPr id="301" name="Google Shape;301;p4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302" name="Google Shape;302;p43"/>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303" name="Google Shape;303;p43"/>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305" name="Google Shape;305;p43"/>
          <p:cNvSpPr txBox="1"/>
          <p:nvPr>
            <p:ph type="title"/>
          </p:nvPr>
        </p:nvSpPr>
        <p:spPr>
          <a:xfrm>
            <a:off x="705825" y="456725"/>
            <a:ext cx="7783800" cy="435600"/>
          </a:xfrm>
          <a:prstGeom prst="rect">
            <a:avLst/>
          </a:prstGeom>
        </p:spPr>
        <p:txBody>
          <a:bodyPr anchorCtr="0" anchor="ctr" bIns="91425" lIns="0" spcFirstLastPara="1" rIns="91425" wrap="square" tIns="91425">
            <a:spAutoFit/>
          </a:bodyPr>
          <a:lstStyle>
            <a:lvl1pPr lvl="0">
              <a:spcBef>
                <a:spcPts val="0"/>
              </a:spcBef>
              <a:spcAft>
                <a:spcPts val="0"/>
              </a:spcAft>
              <a:buClr>
                <a:schemeClr val="dk2"/>
              </a:buClr>
              <a:buSzPts val="2000"/>
              <a:buNone/>
              <a:defRPr sz="2000">
                <a:solidFill>
                  <a:schemeClr val="dk2"/>
                </a:solidFill>
                <a:highlight>
                  <a:srgbClr val="FFFFFF"/>
                </a:highlight>
              </a:defRPr>
            </a:lvl1pPr>
            <a:lvl2pPr lvl="1">
              <a:spcBef>
                <a:spcPts val="0"/>
              </a:spcBef>
              <a:spcAft>
                <a:spcPts val="0"/>
              </a:spcAft>
              <a:buClr>
                <a:schemeClr val="dk2"/>
              </a:buClr>
              <a:buSzPts val="2000"/>
              <a:buNone/>
              <a:defRPr sz="2000">
                <a:solidFill>
                  <a:schemeClr val="dk2"/>
                </a:solidFill>
                <a:highlight>
                  <a:srgbClr val="FFFFFF"/>
                </a:highlight>
              </a:defRPr>
            </a:lvl2pPr>
            <a:lvl3pPr lvl="2">
              <a:spcBef>
                <a:spcPts val="0"/>
              </a:spcBef>
              <a:spcAft>
                <a:spcPts val="0"/>
              </a:spcAft>
              <a:buClr>
                <a:schemeClr val="dk2"/>
              </a:buClr>
              <a:buSzPts val="2000"/>
              <a:buNone/>
              <a:defRPr sz="2000">
                <a:solidFill>
                  <a:schemeClr val="dk2"/>
                </a:solidFill>
                <a:highlight>
                  <a:srgbClr val="FFFFFF"/>
                </a:highlight>
              </a:defRPr>
            </a:lvl3pPr>
            <a:lvl4pPr lvl="3">
              <a:spcBef>
                <a:spcPts val="0"/>
              </a:spcBef>
              <a:spcAft>
                <a:spcPts val="0"/>
              </a:spcAft>
              <a:buClr>
                <a:schemeClr val="dk2"/>
              </a:buClr>
              <a:buSzPts val="2000"/>
              <a:buNone/>
              <a:defRPr sz="2000">
                <a:solidFill>
                  <a:schemeClr val="dk2"/>
                </a:solidFill>
                <a:highlight>
                  <a:srgbClr val="FFFFFF"/>
                </a:highlight>
              </a:defRPr>
            </a:lvl4pPr>
            <a:lvl5pPr lvl="4">
              <a:spcBef>
                <a:spcPts val="0"/>
              </a:spcBef>
              <a:spcAft>
                <a:spcPts val="0"/>
              </a:spcAft>
              <a:buClr>
                <a:schemeClr val="dk2"/>
              </a:buClr>
              <a:buSzPts val="2000"/>
              <a:buNone/>
              <a:defRPr sz="2000">
                <a:solidFill>
                  <a:schemeClr val="dk2"/>
                </a:solidFill>
                <a:highlight>
                  <a:srgbClr val="FFFFFF"/>
                </a:highlight>
              </a:defRPr>
            </a:lvl5pPr>
            <a:lvl6pPr lvl="5">
              <a:spcBef>
                <a:spcPts val="0"/>
              </a:spcBef>
              <a:spcAft>
                <a:spcPts val="0"/>
              </a:spcAft>
              <a:buClr>
                <a:schemeClr val="dk2"/>
              </a:buClr>
              <a:buSzPts val="2000"/>
              <a:buNone/>
              <a:defRPr sz="2000">
                <a:solidFill>
                  <a:schemeClr val="dk2"/>
                </a:solidFill>
                <a:highlight>
                  <a:srgbClr val="FFFFFF"/>
                </a:highlight>
              </a:defRPr>
            </a:lvl6pPr>
            <a:lvl7pPr lvl="6">
              <a:spcBef>
                <a:spcPts val="0"/>
              </a:spcBef>
              <a:spcAft>
                <a:spcPts val="0"/>
              </a:spcAft>
              <a:buClr>
                <a:schemeClr val="dk2"/>
              </a:buClr>
              <a:buSzPts val="2000"/>
              <a:buNone/>
              <a:defRPr sz="2000">
                <a:solidFill>
                  <a:schemeClr val="dk2"/>
                </a:solidFill>
                <a:highlight>
                  <a:srgbClr val="FFFFFF"/>
                </a:highlight>
              </a:defRPr>
            </a:lvl7pPr>
            <a:lvl8pPr lvl="7">
              <a:spcBef>
                <a:spcPts val="0"/>
              </a:spcBef>
              <a:spcAft>
                <a:spcPts val="0"/>
              </a:spcAft>
              <a:buClr>
                <a:schemeClr val="dk2"/>
              </a:buClr>
              <a:buSzPts val="2000"/>
              <a:buNone/>
              <a:defRPr sz="2000">
                <a:solidFill>
                  <a:schemeClr val="dk2"/>
                </a:solidFill>
                <a:highlight>
                  <a:srgbClr val="FFFFFF"/>
                </a:highlight>
              </a:defRPr>
            </a:lvl8pPr>
            <a:lvl9pPr lvl="8">
              <a:spcBef>
                <a:spcPts val="0"/>
              </a:spcBef>
              <a:spcAft>
                <a:spcPts val="0"/>
              </a:spcAft>
              <a:buClr>
                <a:schemeClr val="dk2"/>
              </a:buClr>
              <a:buSzPts val="2000"/>
              <a:buNone/>
              <a:defRPr sz="2000">
                <a:solidFill>
                  <a:schemeClr val="dk2"/>
                </a:solidFill>
                <a:highlight>
                  <a:srgbClr val="FFFFFF"/>
                </a:highlight>
              </a:defRPr>
            </a:lvl9pPr>
          </a:lstStyle>
          <a:p/>
        </p:txBody>
      </p:sp>
      <p:sp>
        <p:nvSpPr>
          <p:cNvPr id="306" name="Google Shape;306;p43"/>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
  <p:cSld name="BLANK_1">
    <p:spTree>
      <p:nvGrpSpPr>
        <p:cNvPr id="307" name="Shape 307"/>
        <p:cNvGrpSpPr/>
        <p:nvPr/>
      </p:nvGrpSpPr>
      <p:grpSpPr>
        <a:xfrm>
          <a:off x="0" y="0"/>
          <a:ext cx="0" cy="0"/>
          <a:chOff x="0" y="0"/>
          <a:chExt cx="0" cy="0"/>
        </a:xfrm>
      </p:grpSpPr>
      <p:cxnSp>
        <p:nvCxnSpPr>
          <p:cNvPr id="308" name="Google Shape;308;p44"/>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309" name="Google Shape;309;p44"/>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 name="Google Shape;310;p44"/>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311" name="Google Shape;311;p44"/>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4"/>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p:cSld name="BLANK_1_1_1_2">
    <p:bg>
      <p:bgPr>
        <a:solidFill>
          <a:schemeClr val="accent2"/>
        </a:solidFill>
      </p:bgPr>
    </p:bg>
    <p:spTree>
      <p:nvGrpSpPr>
        <p:cNvPr id="313" name="Shape 313"/>
        <p:cNvGrpSpPr/>
        <p:nvPr/>
      </p:nvGrpSpPr>
      <p:grpSpPr>
        <a:xfrm>
          <a:off x="0" y="0"/>
          <a:ext cx="0" cy="0"/>
          <a:chOff x="0" y="0"/>
          <a:chExt cx="0" cy="0"/>
        </a:xfrm>
      </p:grpSpPr>
      <p:cxnSp>
        <p:nvCxnSpPr>
          <p:cNvPr id="314" name="Google Shape;314;p45"/>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315" name="Google Shape;315;p45"/>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 name="Google Shape;316;p45"/>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317" name="Google Shape;317;p45"/>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5"/>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latin typeface="Roboto"/>
                <a:ea typeface="Roboto"/>
                <a:cs typeface="Roboto"/>
                <a:sym typeface="Roboto"/>
              </a:defRPr>
            </a:lvl1pPr>
            <a:lvl2pPr lvl="1" algn="ctr">
              <a:buNone/>
              <a:defRPr sz="700">
                <a:solidFill>
                  <a:schemeClr val="dk2"/>
                </a:solidFill>
                <a:latin typeface="Roboto"/>
                <a:ea typeface="Roboto"/>
                <a:cs typeface="Roboto"/>
                <a:sym typeface="Roboto"/>
              </a:defRPr>
            </a:lvl2pPr>
            <a:lvl3pPr lvl="2" algn="ctr">
              <a:buNone/>
              <a:defRPr sz="700">
                <a:solidFill>
                  <a:schemeClr val="dk2"/>
                </a:solidFill>
                <a:latin typeface="Roboto"/>
                <a:ea typeface="Roboto"/>
                <a:cs typeface="Roboto"/>
                <a:sym typeface="Roboto"/>
              </a:defRPr>
            </a:lvl3pPr>
            <a:lvl4pPr lvl="3" algn="ctr">
              <a:buNone/>
              <a:defRPr sz="700">
                <a:solidFill>
                  <a:schemeClr val="dk2"/>
                </a:solidFill>
                <a:latin typeface="Roboto"/>
                <a:ea typeface="Roboto"/>
                <a:cs typeface="Roboto"/>
                <a:sym typeface="Roboto"/>
              </a:defRPr>
            </a:lvl4pPr>
            <a:lvl5pPr lvl="4" algn="ctr">
              <a:buNone/>
              <a:defRPr sz="700">
                <a:solidFill>
                  <a:schemeClr val="dk2"/>
                </a:solidFill>
                <a:latin typeface="Roboto"/>
                <a:ea typeface="Roboto"/>
                <a:cs typeface="Roboto"/>
                <a:sym typeface="Roboto"/>
              </a:defRPr>
            </a:lvl5pPr>
            <a:lvl6pPr lvl="5" algn="ctr">
              <a:buNone/>
              <a:defRPr sz="700">
                <a:solidFill>
                  <a:schemeClr val="dk2"/>
                </a:solidFill>
                <a:latin typeface="Roboto"/>
                <a:ea typeface="Roboto"/>
                <a:cs typeface="Roboto"/>
                <a:sym typeface="Roboto"/>
              </a:defRPr>
            </a:lvl6pPr>
            <a:lvl7pPr lvl="6" algn="ctr">
              <a:buNone/>
              <a:defRPr sz="700">
                <a:solidFill>
                  <a:schemeClr val="dk2"/>
                </a:solidFill>
                <a:latin typeface="Roboto"/>
                <a:ea typeface="Roboto"/>
                <a:cs typeface="Roboto"/>
                <a:sym typeface="Roboto"/>
              </a:defRPr>
            </a:lvl7pPr>
            <a:lvl8pPr lvl="7" algn="ctr">
              <a:buNone/>
              <a:defRPr sz="700">
                <a:solidFill>
                  <a:schemeClr val="dk2"/>
                </a:solidFill>
                <a:latin typeface="Roboto"/>
                <a:ea typeface="Roboto"/>
                <a:cs typeface="Roboto"/>
                <a:sym typeface="Roboto"/>
              </a:defRPr>
            </a:lvl8pPr>
            <a:lvl9pPr lvl="8"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cxnSp>
        <p:nvCxnSpPr>
          <p:cNvPr id="319" name="Google Shape;319;p45"/>
          <p:cNvCxnSpPr>
            <a:endCxn id="320" idx="2"/>
          </p:cNvCxnSpPr>
          <p:nvPr/>
        </p:nvCxnSpPr>
        <p:spPr>
          <a:xfrm flipH="1" rot="10800000">
            <a:off x="6750" y="4112913"/>
            <a:ext cx="4292100" cy="3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45"/>
          <p:cNvCxnSpPr>
            <a:stCxn id="320" idx="6"/>
          </p:cNvCxnSpPr>
          <p:nvPr/>
        </p:nvCxnSpPr>
        <p:spPr>
          <a:xfrm>
            <a:off x="4845150" y="4112913"/>
            <a:ext cx="4292100" cy="300"/>
          </a:xfrm>
          <a:prstGeom prst="straightConnector1">
            <a:avLst/>
          </a:prstGeom>
          <a:noFill/>
          <a:ln cap="flat" cmpd="sng" w="9525">
            <a:solidFill>
              <a:schemeClr val="dk2"/>
            </a:solidFill>
            <a:prstDash val="solid"/>
            <a:round/>
            <a:headEnd len="med" w="med" type="none"/>
            <a:tailEnd len="med" w="med" type="none"/>
          </a:ln>
        </p:spPr>
      </p:cxnSp>
      <p:sp>
        <p:nvSpPr>
          <p:cNvPr id="320" name="Google Shape;320;p45"/>
          <p:cNvSpPr/>
          <p:nvPr/>
        </p:nvSpPr>
        <p:spPr>
          <a:xfrm>
            <a:off x="4298850" y="3839763"/>
            <a:ext cx="546300" cy="54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45"/>
          <p:cNvGrpSpPr/>
          <p:nvPr/>
        </p:nvGrpSpPr>
        <p:grpSpPr>
          <a:xfrm>
            <a:off x="4469012" y="3943034"/>
            <a:ext cx="206046" cy="339995"/>
            <a:chOff x="2220125" y="238125"/>
            <a:chExt cx="3179725" cy="5238750"/>
          </a:xfrm>
        </p:grpSpPr>
        <p:sp>
          <p:nvSpPr>
            <p:cNvPr id="323" name="Google Shape;323;p45"/>
            <p:cNvSpPr/>
            <p:nvPr/>
          </p:nvSpPr>
          <p:spPr>
            <a:xfrm>
              <a:off x="3184450" y="4251875"/>
              <a:ext cx="1251075" cy="1225000"/>
            </a:xfrm>
            <a:custGeom>
              <a:rect b="b" l="l" r="r" t="t"/>
              <a:pathLst>
                <a:path extrusionOk="0" h="49000" w="50043">
                  <a:moveTo>
                    <a:pt x="19809" y="1"/>
                  </a:moveTo>
                  <a:lnTo>
                    <a:pt x="15639" y="2086"/>
                  </a:lnTo>
                  <a:lnTo>
                    <a:pt x="11469" y="4171"/>
                  </a:lnTo>
                  <a:lnTo>
                    <a:pt x="7298" y="7299"/>
                  </a:lnTo>
                  <a:lnTo>
                    <a:pt x="4171" y="10426"/>
                  </a:lnTo>
                  <a:lnTo>
                    <a:pt x="2086" y="14596"/>
                  </a:lnTo>
                  <a:lnTo>
                    <a:pt x="1043" y="19809"/>
                  </a:lnTo>
                  <a:lnTo>
                    <a:pt x="1" y="23979"/>
                  </a:lnTo>
                  <a:lnTo>
                    <a:pt x="1043" y="29192"/>
                  </a:lnTo>
                  <a:lnTo>
                    <a:pt x="2086" y="34404"/>
                  </a:lnTo>
                  <a:lnTo>
                    <a:pt x="4171" y="38575"/>
                  </a:lnTo>
                  <a:lnTo>
                    <a:pt x="7298" y="41702"/>
                  </a:lnTo>
                  <a:lnTo>
                    <a:pt x="11469" y="44830"/>
                  </a:lnTo>
                  <a:lnTo>
                    <a:pt x="15639" y="46915"/>
                  </a:lnTo>
                  <a:lnTo>
                    <a:pt x="19809" y="47957"/>
                  </a:lnTo>
                  <a:lnTo>
                    <a:pt x="25022" y="49000"/>
                  </a:lnTo>
                  <a:lnTo>
                    <a:pt x="30234" y="47957"/>
                  </a:lnTo>
                  <a:lnTo>
                    <a:pt x="34404" y="46915"/>
                  </a:lnTo>
                  <a:lnTo>
                    <a:pt x="38574" y="44830"/>
                  </a:lnTo>
                  <a:lnTo>
                    <a:pt x="42745" y="41702"/>
                  </a:lnTo>
                  <a:lnTo>
                    <a:pt x="45872" y="38575"/>
                  </a:lnTo>
                  <a:lnTo>
                    <a:pt x="47957" y="34404"/>
                  </a:lnTo>
                  <a:lnTo>
                    <a:pt x="49000" y="29192"/>
                  </a:lnTo>
                  <a:lnTo>
                    <a:pt x="50042" y="23979"/>
                  </a:lnTo>
                  <a:lnTo>
                    <a:pt x="49000" y="19809"/>
                  </a:lnTo>
                  <a:lnTo>
                    <a:pt x="47957" y="14596"/>
                  </a:lnTo>
                  <a:lnTo>
                    <a:pt x="45872" y="10426"/>
                  </a:lnTo>
                  <a:lnTo>
                    <a:pt x="42745" y="7299"/>
                  </a:lnTo>
                  <a:lnTo>
                    <a:pt x="38574" y="4171"/>
                  </a:lnTo>
                  <a:lnTo>
                    <a:pt x="34404" y="2086"/>
                  </a:lnTo>
                  <a:lnTo>
                    <a:pt x="30234" y="1"/>
                  </a:lnTo>
                  <a:close/>
                </a:path>
              </a:pathLst>
            </a:custGeom>
            <a:solidFill>
              <a:srgbClr val="FFC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5"/>
            <p:cNvSpPr/>
            <p:nvPr/>
          </p:nvSpPr>
          <p:spPr>
            <a:xfrm>
              <a:off x="2220125" y="238125"/>
              <a:ext cx="3179725" cy="3701025"/>
            </a:xfrm>
            <a:custGeom>
              <a:rect b="b" l="l" r="r" t="t"/>
              <a:pathLst>
                <a:path extrusionOk="0" h="148041" w="127189">
                  <a:moveTo>
                    <a:pt x="57339" y="0"/>
                  </a:moveTo>
                  <a:lnTo>
                    <a:pt x="51084" y="1043"/>
                  </a:lnTo>
                  <a:lnTo>
                    <a:pt x="44829" y="2085"/>
                  </a:lnTo>
                  <a:lnTo>
                    <a:pt x="38574" y="4170"/>
                  </a:lnTo>
                  <a:lnTo>
                    <a:pt x="28148" y="10425"/>
                  </a:lnTo>
                  <a:lnTo>
                    <a:pt x="18766" y="18766"/>
                  </a:lnTo>
                  <a:lnTo>
                    <a:pt x="10425" y="28149"/>
                  </a:lnTo>
                  <a:lnTo>
                    <a:pt x="5213" y="38574"/>
                  </a:lnTo>
                  <a:lnTo>
                    <a:pt x="2085" y="44829"/>
                  </a:lnTo>
                  <a:lnTo>
                    <a:pt x="1043" y="51084"/>
                  </a:lnTo>
                  <a:lnTo>
                    <a:pt x="0" y="57340"/>
                  </a:lnTo>
                  <a:lnTo>
                    <a:pt x="0" y="63595"/>
                  </a:lnTo>
                  <a:lnTo>
                    <a:pt x="0" y="69850"/>
                  </a:lnTo>
                  <a:lnTo>
                    <a:pt x="48999" y="69850"/>
                  </a:lnTo>
                  <a:lnTo>
                    <a:pt x="48999" y="63595"/>
                  </a:lnTo>
                  <a:lnTo>
                    <a:pt x="50042" y="57340"/>
                  </a:lnTo>
                  <a:lnTo>
                    <a:pt x="53169" y="53169"/>
                  </a:lnTo>
                  <a:lnTo>
                    <a:pt x="58382" y="50042"/>
                  </a:lnTo>
                  <a:lnTo>
                    <a:pt x="63595" y="48999"/>
                  </a:lnTo>
                  <a:lnTo>
                    <a:pt x="69850" y="50042"/>
                  </a:lnTo>
                  <a:lnTo>
                    <a:pt x="74020" y="53169"/>
                  </a:lnTo>
                  <a:lnTo>
                    <a:pt x="77147" y="57340"/>
                  </a:lnTo>
                  <a:lnTo>
                    <a:pt x="78190" y="63595"/>
                  </a:lnTo>
                  <a:lnTo>
                    <a:pt x="78190" y="66722"/>
                  </a:lnTo>
                  <a:lnTo>
                    <a:pt x="77147" y="69850"/>
                  </a:lnTo>
                  <a:lnTo>
                    <a:pt x="75062" y="71935"/>
                  </a:lnTo>
                  <a:lnTo>
                    <a:pt x="72977" y="75063"/>
                  </a:lnTo>
                  <a:lnTo>
                    <a:pt x="38574" y="104254"/>
                  </a:lnTo>
                  <a:lnTo>
                    <a:pt x="38574" y="148040"/>
                  </a:lnTo>
                  <a:lnTo>
                    <a:pt x="88615" y="148040"/>
                  </a:lnTo>
                  <a:lnTo>
                    <a:pt x="88615" y="126147"/>
                  </a:lnTo>
                  <a:lnTo>
                    <a:pt x="105296" y="112594"/>
                  </a:lnTo>
                  <a:lnTo>
                    <a:pt x="110508" y="107381"/>
                  </a:lnTo>
                  <a:lnTo>
                    <a:pt x="114679" y="102169"/>
                  </a:lnTo>
                  <a:lnTo>
                    <a:pt x="118849" y="96956"/>
                  </a:lnTo>
                  <a:lnTo>
                    <a:pt x="121976" y="90701"/>
                  </a:lnTo>
                  <a:lnTo>
                    <a:pt x="124061" y="84446"/>
                  </a:lnTo>
                  <a:lnTo>
                    <a:pt x="126146" y="77148"/>
                  </a:lnTo>
                  <a:lnTo>
                    <a:pt x="127189" y="70893"/>
                  </a:lnTo>
                  <a:lnTo>
                    <a:pt x="127189" y="63595"/>
                  </a:lnTo>
                  <a:lnTo>
                    <a:pt x="127189" y="57340"/>
                  </a:lnTo>
                  <a:lnTo>
                    <a:pt x="126146" y="51084"/>
                  </a:lnTo>
                  <a:lnTo>
                    <a:pt x="125104" y="44829"/>
                  </a:lnTo>
                  <a:lnTo>
                    <a:pt x="123019" y="38574"/>
                  </a:lnTo>
                  <a:lnTo>
                    <a:pt x="116764" y="28149"/>
                  </a:lnTo>
                  <a:lnTo>
                    <a:pt x="108423" y="18766"/>
                  </a:lnTo>
                  <a:lnTo>
                    <a:pt x="99041" y="10425"/>
                  </a:lnTo>
                  <a:lnTo>
                    <a:pt x="88615" y="4170"/>
                  </a:lnTo>
                  <a:lnTo>
                    <a:pt x="82360" y="2085"/>
                  </a:lnTo>
                  <a:lnTo>
                    <a:pt x="76105" y="1043"/>
                  </a:lnTo>
                  <a:lnTo>
                    <a:pt x="69850" y="0"/>
                  </a:lnTo>
                  <a:close/>
                </a:path>
              </a:pathLst>
            </a:custGeom>
            <a:solidFill>
              <a:srgbClr val="FFC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45"/>
          <p:cNvSpPr txBox="1"/>
          <p:nvPr/>
        </p:nvSpPr>
        <p:spPr>
          <a:xfrm>
            <a:off x="1168950" y="1541325"/>
            <a:ext cx="6806100" cy="10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2"/>
                </a:solidFill>
              </a:rPr>
              <a:t>Question Time!</a:t>
            </a:r>
            <a:endParaRPr b="1" sz="4800">
              <a:solidFill>
                <a:schemeClr val="dk2"/>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1_1_1_1_1">
    <p:bg>
      <p:bgPr>
        <a:solidFill>
          <a:schemeClr val="dk2"/>
        </a:solidFill>
      </p:bgPr>
    </p:bg>
    <p:spTree>
      <p:nvGrpSpPr>
        <p:cNvPr id="326" name="Shape 326"/>
        <p:cNvGrpSpPr/>
        <p:nvPr/>
      </p:nvGrpSpPr>
      <p:grpSpPr>
        <a:xfrm>
          <a:off x="0" y="0"/>
          <a:ext cx="0" cy="0"/>
          <a:chOff x="0" y="0"/>
          <a:chExt cx="0" cy="0"/>
        </a:xfrm>
      </p:grpSpPr>
      <p:cxnSp>
        <p:nvCxnSpPr>
          <p:cNvPr id="327" name="Google Shape;327;p46"/>
          <p:cNvCxnSpPr/>
          <p:nvPr/>
        </p:nvCxnSpPr>
        <p:spPr>
          <a:xfrm>
            <a:off x="8710050" y="4946650"/>
            <a:ext cx="488400" cy="0"/>
          </a:xfrm>
          <a:prstGeom prst="straightConnector1">
            <a:avLst/>
          </a:prstGeom>
          <a:noFill/>
          <a:ln cap="flat" cmpd="sng" w="76200">
            <a:solidFill>
              <a:schemeClr val="accent2"/>
            </a:solidFill>
            <a:prstDash val="solid"/>
            <a:round/>
            <a:headEnd len="med" w="med" type="none"/>
            <a:tailEnd len="med" w="med" type="none"/>
          </a:ln>
        </p:spPr>
      </p:cxnSp>
      <p:cxnSp>
        <p:nvCxnSpPr>
          <p:cNvPr id="328" name="Google Shape;328;p46"/>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329" name="Google Shape;329;p46"/>
          <p:cNvSpPr txBox="1"/>
          <p:nvPr/>
        </p:nvSpPr>
        <p:spPr>
          <a:xfrm>
            <a:off x="1652625" y="4110725"/>
            <a:ext cx="1268700" cy="32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 sz="1600" u="none" cap="none" strike="noStrike">
                <a:solidFill>
                  <a:schemeClr val="accent6"/>
                </a:solidFill>
                <a:latin typeface="Roboto Medium"/>
                <a:ea typeface="Roboto Medium"/>
                <a:cs typeface="Roboto Medium"/>
                <a:sym typeface="Roboto Medium"/>
              </a:rPr>
              <a:t>wso</a:t>
            </a:r>
            <a:r>
              <a:rPr lang="en" sz="1600">
                <a:solidFill>
                  <a:schemeClr val="accent6"/>
                </a:solidFill>
                <a:latin typeface="Roboto Medium"/>
                <a:ea typeface="Roboto Medium"/>
                <a:cs typeface="Roboto Medium"/>
                <a:sym typeface="Roboto Medium"/>
              </a:rPr>
              <a:t>2</a:t>
            </a:r>
            <a:r>
              <a:rPr i="0" lang="en" sz="1600" u="none" cap="none" strike="noStrike">
                <a:solidFill>
                  <a:schemeClr val="accent6"/>
                </a:solidFill>
                <a:latin typeface="Roboto Medium"/>
                <a:ea typeface="Roboto Medium"/>
                <a:cs typeface="Roboto Medium"/>
                <a:sym typeface="Roboto Medium"/>
              </a:rPr>
              <a:t>.com</a:t>
            </a:r>
            <a:endParaRPr sz="1600">
              <a:solidFill>
                <a:schemeClr val="accent6"/>
              </a:solidFill>
              <a:latin typeface="Roboto Medium"/>
              <a:ea typeface="Roboto Medium"/>
              <a:cs typeface="Roboto Medium"/>
              <a:sym typeface="Roboto Medium"/>
            </a:endParaRPr>
          </a:p>
        </p:txBody>
      </p:sp>
      <p:pic>
        <p:nvPicPr>
          <p:cNvPr descr="D:\2017\Slide-deck-2017\in-01.png" id="330" name="Google Shape;330;p46">
            <a:hlinkClick r:id="rId2"/>
          </p:cNvPr>
          <p:cNvPicPr preferRelativeResize="0"/>
          <p:nvPr/>
        </p:nvPicPr>
        <p:blipFill rotWithShape="1">
          <a:blip r:embed="rId3">
            <a:alphaModFix/>
          </a:blip>
          <a:srcRect b="0" l="0" r="0" t="0"/>
          <a:stretch/>
        </p:blipFill>
        <p:spPr>
          <a:xfrm>
            <a:off x="4011365" y="4142659"/>
            <a:ext cx="294300" cy="294300"/>
          </a:xfrm>
          <a:prstGeom prst="rect">
            <a:avLst/>
          </a:prstGeom>
          <a:noFill/>
          <a:ln>
            <a:noFill/>
          </a:ln>
        </p:spPr>
      </p:pic>
      <p:pic>
        <p:nvPicPr>
          <p:cNvPr descr="D:\2017\Slide-deck-2017\twitter-01-01.png" id="331" name="Google Shape;331;p46">
            <a:hlinkClick r:id="rId4"/>
          </p:cNvPr>
          <p:cNvPicPr preferRelativeResize="0"/>
          <p:nvPr/>
        </p:nvPicPr>
        <p:blipFill rotWithShape="1">
          <a:blip r:embed="rId5">
            <a:alphaModFix/>
          </a:blip>
          <a:srcRect b="0" l="0" r="0" t="0"/>
          <a:stretch/>
        </p:blipFill>
        <p:spPr>
          <a:xfrm>
            <a:off x="3185961" y="4158572"/>
            <a:ext cx="279900" cy="279900"/>
          </a:xfrm>
          <a:prstGeom prst="rect">
            <a:avLst/>
          </a:prstGeom>
          <a:noFill/>
          <a:ln>
            <a:noFill/>
          </a:ln>
        </p:spPr>
      </p:pic>
      <p:pic>
        <p:nvPicPr>
          <p:cNvPr descr="D:\2017\Slide-deck-2017\yt-01.png" id="332" name="Google Shape;332;p46">
            <a:hlinkClick r:id="rId6"/>
          </p:cNvPr>
          <p:cNvPicPr preferRelativeResize="0"/>
          <p:nvPr/>
        </p:nvPicPr>
        <p:blipFill rotWithShape="1">
          <a:blip r:embed="rId7">
            <a:alphaModFix/>
          </a:blip>
          <a:srcRect b="0" l="0" r="0" t="0"/>
          <a:stretch/>
        </p:blipFill>
        <p:spPr>
          <a:xfrm>
            <a:off x="4460421" y="4156568"/>
            <a:ext cx="294300" cy="294300"/>
          </a:xfrm>
          <a:prstGeom prst="rect">
            <a:avLst/>
          </a:prstGeom>
          <a:noFill/>
          <a:ln>
            <a:noFill/>
          </a:ln>
        </p:spPr>
      </p:pic>
      <p:pic>
        <p:nvPicPr>
          <p:cNvPr descr="D:\2017\Slide-deck-2017\FB-01.png" id="333" name="Google Shape;333;p46">
            <a:hlinkClick r:id="rId8"/>
          </p:cNvPr>
          <p:cNvPicPr preferRelativeResize="0"/>
          <p:nvPr/>
        </p:nvPicPr>
        <p:blipFill rotWithShape="1">
          <a:blip r:embed="rId9">
            <a:alphaModFix/>
          </a:blip>
          <a:srcRect b="0" l="0" r="0" t="0"/>
          <a:stretch/>
        </p:blipFill>
        <p:spPr>
          <a:xfrm>
            <a:off x="3622477" y="4142659"/>
            <a:ext cx="294300" cy="294300"/>
          </a:xfrm>
          <a:prstGeom prst="rect">
            <a:avLst/>
          </a:prstGeom>
          <a:noFill/>
          <a:ln>
            <a:noFill/>
          </a:ln>
        </p:spPr>
      </p:pic>
      <p:cxnSp>
        <p:nvCxnSpPr>
          <p:cNvPr id="334" name="Google Shape;334;p46"/>
          <p:cNvCxnSpPr/>
          <p:nvPr/>
        </p:nvCxnSpPr>
        <p:spPr>
          <a:xfrm>
            <a:off x="6450" y="3657300"/>
            <a:ext cx="9145200" cy="0"/>
          </a:xfrm>
          <a:prstGeom prst="straightConnector1">
            <a:avLst/>
          </a:prstGeom>
          <a:noFill/>
          <a:ln cap="flat" cmpd="sng" w="9525">
            <a:solidFill>
              <a:schemeClr val="accent1"/>
            </a:solidFill>
            <a:prstDash val="solid"/>
            <a:round/>
            <a:headEnd len="med" w="med" type="none"/>
            <a:tailEnd len="med" w="med" type="none"/>
          </a:ln>
        </p:spPr>
      </p:cxnSp>
      <p:sp>
        <p:nvSpPr>
          <p:cNvPr id="335" name="Google Shape;335;p46"/>
          <p:cNvSpPr txBox="1"/>
          <p:nvPr/>
        </p:nvSpPr>
        <p:spPr>
          <a:xfrm>
            <a:off x="1574925" y="1085175"/>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chemeClr val="accent3"/>
                </a:solidFill>
                <a:latin typeface="Roboto"/>
                <a:ea typeface="Roboto"/>
                <a:cs typeface="Roboto"/>
                <a:sym typeface="Roboto"/>
              </a:rPr>
              <a:t>Thanks!</a:t>
            </a:r>
            <a:endParaRPr b="1" sz="6000">
              <a:solidFill>
                <a:schemeClr val="accent3"/>
              </a:solidFill>
              <a:latin typeface="Roboto"/>
              <a:ea typeface="Roboto"/>
              <a:cs typeface="Roboto"/>
              <a:sym typeface="Roboto"/>
            </a:endParaRPr>
          </a:p>
        </p:txBody>
      </p:sp>
      <p:sp>
        <p:nvSpPr>
          <p:cNvPr id="336" name="Google Shape;336;p46"/>
          <p:cNvSpPr/>
          <p:nvPr/>
        </p:nvSpPr>
        <p:spPr>
          <a:xfrm>
            <a:off x="1707200" y="3403350"/>
            <a:ext cx="546300" cy="546300"/>
          </a:xfrm>
          <a:prstGeom prst="ellipse">
            <a:avLst/>
          </a:prstGeom>
          <a:solidFill>
            <a:srgbClr val="FFC8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46"/>
          <p:cNvGrpSpPr/>
          <p:nvPr/>
        </p:nvGrpSpPr>
        <p:grpSpPr>
          <a:xfrm>
            <a:off x="1837068" y="3519630"/>
            <a:ext cx="286882" cy="275558"/>
            <a:chOff x="1082975" y="238125"/>
            <a:chExt cx="5454025" cy="5238750"/>
          </a:xfrm>
        </p:grpSpPr>
        <p:sp>
          <p:nvSpPr>
            <p:cNvPr id="338" name="Google Shape;338;p46"/>
            <p:cNvSpPr/>
            <p:nvPr/>
          </p:nvSpPr>
          <p:spPr>
            <a:xfrm>
              <a:off x="1082975" y="2510625"/>
              <a:ext cx="1602725" cy="2966250"/>
            </a:xfrm>
            <a:custGeom>
              <a:rect b="b" l="l" r="r" t="t"/>
              <a:pathLst>
                <a:path extrusionOk="0" h="118650" w="64109">
                  <a:moveTo>
                    <a:pt x="22964" y="1"/>
                  </a:moveTo>
                  <a:lnTo>
                    <a:pt x="18180" y="958"/>
                  </a:lnTo>
                  <a:lnTo>
                    <a:pt x="14353" y="1914"/>
                  </a:lnTo>
                  <a:lnTo>
                    <a:pt x="10525" y="4785"/>
                  </a:lnTo>
                  <a:lnTo>
                    <a:pt x="6698" y="6699"/>
                  </a:lnTo>
                  <a:lnTo>
                    <a:pt x="3827" y="10526"/>
                  </a:lnTo>
                  <a:lnTo>
                    <a:pt x="1914" y="14353"/>
                  </a:lnTo>
                  <a:lnTo>
                    <a:pt x="957" y="18181"/>
                  </a:lnTo>
                  <a:lnTo>
                    <a:pt x="0" y="22965"/>
                  </a:lnTo>
                  <a:lnTo>
                    <a:pt x="0" y="95686"/>
                  </a:lnTo>
                  <a:lnTo>
                    <a:pt x="957" y="100470"/>
                  </a:lnTo>
                  <a:lnTo>
                    <a:pt x="1914" y="105254"/>
                  </a:lnTo>
                  <a:lnTo>
                    <a:pt x="3827" y="109082"/>
                  </a:lnTo>
                  <a:lnTo>
                    <a:pt x="6698" y="111952"/>
                  </a:lnTo>
                  <a:lnTo>
                    <a:pt x="10525" y="114823"/>
                  </a:lnTo>
                  <a:lnTo>
                    <a:pt x="14353" y="116736"/>
                  </a:lnTo>
                  <a:lnTo>
                    <a:pt x="18180" y="118650"/>
                  </a:lnTo>
                  <a:lnTo>
                    <a:pt x="53583" y="118650"/>
                  </a:lnTo>
                  <a:lnTo>
                    <a:pt x="57411" y="117693"/>
                  </a:lnTo>
                  <a:lnTo>
                    <a:pt x="64109" y="113866"/>
                  </a:lnTo>
                  <a:lnTo>
                    <a:pt x="64109" y="1"/>
                  </a:lnTo>
                  <a:close/>
                </a:path>
              </a:pathLst>
            </a:custGeom>
            <a:solidFill>
              <a:srgbClr val="212A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6"/>
            <p:cNvSpPr/>
            <p:nvPr/>
          </p:nvSpPr>
          <p:spPr>
            <a:xfrm>
              <a:off x="2900975" y="238125"/>
              <a:ext cx="3636025" cy="5023475"/>
            </a:xfrm>
            <a:custGeom>
              <a:rect b="b" l="l" r="r" t="t"/>
              <a:pathLst>
                <a:path extrusionOk="0" h="200939" w="145441">
                  <a:moveTo>
                    <a:pt x="45929" y="0"/>
                  </a:moveTo>
                  <a:lnTo>
                    <a:pt x="39231" y="957"/>
                  </a:lnTo>
                  <a:lnTo>
                    <a:pt x="33490" y="2871"/>
                  </a:lnTo>
                  <a:lnTo>
                    <a:pt x="28706" y="5741"/>
                  </a:lnTo>
                  <a:lnTo>
                    <a:pt x="27749" y="7655"/>
                  </a:lnTo>
                  <a:lnTo>
                    <a:pt x="27749" y="9568"/>
                  </a:lnTo>
                  <a:lnTo>
                    <a:pt x="27749" y="40188"/>
                  </a:lnTo>
                  <a:lnTo>
                    <a:pt x="957" y="96642"/>
                  </a:lnTo>
                  <a:lnTo>
                    <a:pt x="0" y="97599"/>
                  </a:lnTo>
                  <a:lnTo>
                    <a:pt x="0" y="195197"/>
                  </a:lnTo>
                  <a:lnTo>
                    <a:pt x="5741" y="197111"/>
                  </a:lnTo>
                  <a:lnTo>
                    <a:pt x="12439" y="199025"/>
                  </a:lnTo>
                  <a:lnTo>
                    <a:pt x="18180" y="199982"/>
                  </a:lnTo>
                  <a:lnTo>
                    <a:pt x="22965" y="200938"/>
                  </a:lnTo>
                  <a:lnTo>
                    <a:pt x="106210" y="200938"/>
                  </a:lnTo>
                  <a:lnTo>
                    <a:pt x="110038" y="199982"/>
                  </a:lnTo>
                  <a:lnTo>
                    <a:pt x="113865" y="199025"/>
                  </a:lnTo>
                  <a:lnTo>
                    <a:pt x="119606" y="196154"/>
                  </a:lnTo>
                  <a:lnTo>
                    <a:pt x="122477" y="194240"/>
                  </a:lnTo>
                  <a:lnTo>
                    <a:pt x="124390" y="191370"/>
                  </a:lnTo>
                  <a:lnTo>
                    <a:pt x="126304" y="188499"/>
                  </a:lnTo>
                  <a:lnTo>
                    <a:pt x="127261" y="184672"/>
                  </a:lnTo>
                  <a:lnTo>
                    <a:pt x="127261" y="180845"/>
                  </a:lnTo>
                  <a:lnTo>
                    <a:pt x="127261" y="177974"/>
                  </a:lnTo>
                  <a:lnTo>
                    <a:pt x="126304" y="174147"/>
                  </a:lnTo>
                  <a:lnTo>
                    <a:pt x="125347" y="171276"/>
                  </a:lnTo>
                  <a:lnTo>
                    <a:pt x="130131" y="167449"/>
                  </a:lnTo>
                  <a:lnTo>
                    <a:pt x="133959" y="163621"/>
                  </a:lnTo>
                  <a:lnTo>
                    <a:pt x="135873" y="158837"/>
                  </a:lnTo>
                  <a:lnTo>
                    <a:pt x="136829" y="153096"/>
                  </a:lnTo>
                  <a:lnTo>
                    <a:pt x="135873" y="148312"/>
                  </a:lnTo>
                  <a:lnTo>
                    <a:pt x="134916" y="143527"/>
                  </a:lnTo>
                  <a:lnTo>
                    <a:pt x="138743" y="140657"/>
                  </a:lnTo>
                  <a:lnTo>
                    <a:pt x="142570" y="135873"/>
                  </a:lnTo>
                  <a:lnTo>
                    <a:pt x="145441" y="131088"/>
                  </a:lnTo>
                  <a:lnTo>
                    <a:pt x="145441" y="125347"/>
                  </a:lnTo>
                  <a:lnTo>
                    <a:pt x="145441" y="121520"/>
                  </a:lnTo>
                  <a:lnTo>
                    <a:pt x="144484" y="117692"/>
                  </a:lnTo>
                  <a:lnTo>
                    <a:pt x="142570" y="113865"/>
                  </a:lnTo>
                  <a:lnTo>
                    <a:pt x="139700" y="110995"/>
                  </a:lnTo>
                  <a:lnTo>
                    <a:pt x="142570" y="107167"/>
                  </a:lnTo>
                  <a:lnTo>
                    <a:pt x="144484" y="103340"/>
                  </a:lnTo>
                  <a:lnTo>
                    <a:pt x="145441" y="98555"/>
                  </a:lnTo>
                  <a:lnTo>
                    <a:pt x="145441" y="93771"/>
                  </a:lnTo>
                  <a:lnTo>
                    <a:pt x="144484" y="89944"/>
                  </a:lnTo>
                  <a:lnTo>
                    <a:pt x="143527" y="86116"/>
                  </a:lnTo>
                  <a:lnTo>
                    <a:pt x="140657" y="82289"/>
                  </a:lnTo>
                  <a:lnTo>
                    <a:pt x="137786" y="79418"/>
                  </a:lnTo>
                  <a:lnTo>
                    <a:pt x="134916" y="76548"/>
                  </a:lnTo>
                  <a:lnTo>
                    <a:pt x="131088" y="74634"/>
                  </a:lnTo>
                  <a:lnTo>
                    <a:pt x="126304" y="73677"/>
                  </a:lnTo>
                  <a:lnTo>
                    <a:pt x="121520" y="72721"/>
                  </a:lnTo>
                  <a:lnTo>
                    <a:pt x="66023" y="72721"/>
                  </a:lnTo>
                  <a:lnTo>
                    <a:pt x="70807" y="56454"/>
                  </a:lnTo>
                  <a:lnTo>
                    <a:pt x="71764" y="46886"/>
                  </a:lnTo>
                  <a:lnTo>
                    <a:pt x="72721" y="36360"/>
                  </a:lnTo>
                  <a:lnTo>
                    <a:pt x="71764" y="29662"/>
                  </a:lnTo>
                  <a:lnTo>
                    <a:pt x="69850" y="22964"/>
                  </a:lnTo>
                  <a:lnTo>
                    <a:pt x="66980" y="16266"/>
                  </a:lnTo>
                  <a:lnTo>
                    <a:pt x="63152" y="11482"/>
                  </a:lnTo>
                  <a:lnTo>
                    <a:pt x="59325" y="6698"/>
                  </a:lnTo>
                  <a:lnTo>
                    <a:pt x="54541" y="2871"/>
                  </a:lnTo>
                  <a:lnTo>
                    <a:pt x="49756" y="957"/>
                  </a:lnTo>
                  <a:lnTo>
                    <a:pt x="45929" y="0"/>
                  </a:lnTo>
                  <a:close/>
                </a:path>
              </a:pathLst>
            </a:custGeom>
            <a:solidFill>
              <a:srgbClr val="212A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Dark Grey )">
  <p:cSld name="BLANK_1_1">
    <p:bg>
      <p:bgPr>
        <a:solidFill>
          <a:schemeClr val="lt1"/>
        </a:solidFill>
      </p:bgPr>
    </p:bg>
    <p:spTree>
      <p:nvGrpSpPr>
        <p:cNvPr id="341" name="Shape 341"/>
        <p:cNvGrpSpPr/>
        <p:nvPr/>
      </p:nvGrpSpPr>
      <p:grpSpPr>
        <a:xfrm>
          <a:off x="0" y="0"/>
          <a:ext cx="0" cy="0"/>
          <a:chOff x="0" y="0"/>
          <a:chExt cx="0" cy="0"/>
        </a:xfrm>
      </p:grpSpPr>
      <p:cxnSp>
        <p:nvCxnSpPr>
          <p:cNvPr id="342" name="Google Shape;342;p47"/>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343" name="Google Shape;343;p47"/>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 name="Google Shape;344;p47"/>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345" name="Google Shape;345;p47"/>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txBox="1"/>
          <p:nvPr>
            <p:ph idx="12" type="sldNum"/>
          </p:nvPr>
        </p:nvSpPr>
        <p:spPr>
          <a:xfrm>
            <a:off x="8727878" y="4838000"/>
            <a:ext cx="369300" cy="248400"/>
          </a:xfrm>
          <a:prstGeom prst="rect">
            <a:avLst/>
          </a:prstGeom>
        </p:spPr>
        <p:txBody>
          <a:bodyPr anchorCtr="0" anchor="ctr" bIns="91425" lIns="0" spcFirstLastPara="1" rIns="0" wrap="square" tIns="91425">
            <a:noAutofit/>
          </a:bodyPr>
          <a:lstStyle>
            <a:lvl1pPr lvl="0" algn="ctr">
              <a:buNone/>
              <a:defRPr sz="700">
                <a:solidFill>
                  <a:schemeClr val="dk2"/>
                </a:solidFill>
                <a:latin typeface="Roboto"/>
                <a:ea typeface="Roboto"/>
                <a:cs typeface="Roboto"/>
                <a:sym typeface="Roboto"/>
              </a:defRPr>
            </a:lvl1pPr>
            <a:lvl2pPr lvl="1" algn="ctr">
              <a:buNone/>
              <a:defRPr sz="700">
                <a:solidFill>
                  <a:schemeClr val="dk2"/>
                </a:solidFill>
                <a:latin typeface="Roboto"/>
                <a:ea typeface="Roboto"/>
                <a:cs typeface="Roboto"/>
                <a:sym typeface="Roboto"/>
              </a:defRPr>
            </a:lvl2pPr>
            <a:lvl3pPr lvl="2" algn="ctr">
              <a:buNone/>
              <a:defRPr sz="700">
                <a:solidFill>
                  <a:schemeClr val="dk2"/>
                </a:solidFill>
                <a:latin typeface="Roboto"/>
                <a:ea typeface="Roboto"/>
                <a:cs typeface="Roboto"/>
                <a:sym typeface="Roboto"/>
              </a:defRPr>
            </a:lvl3pPr>
            <a:lvl4pPr lvl="3" algn="ctr">
              <a:buNone/>
              <a:defRPr sz="700">
                <a:solidFill>
                  <a:schemeClr val="dk2"/>
                </a:solidFill>
                <a:latin typeface="Roboto"/>
                <a:ea typeface="Roboto"/>
                <a:cs typeface="Roboto"/>
                <a:sym typeface="Roboto"/>
              </a:defRPr>
            </a:lvl4pPr>
            <a:lvl5pPr lvl="4" algn="ctr">
              <a:buNone/>
              <a:defRPr sz="700">
                <a:solidFill>
                  <a:schemeClr val="dk2"/>
                </a:solidFill>
                <a:latin typeface="Roboto"/>
                <a:ea typeface="Roboto"/>
                <a:cs typeface="Roboto"/>
                <a:sym typeface="Roboto"/>
              </a:defRPr>
            </a:lvl5pPr>
            <a:lvl6pPr lvl="5" algn="ctr">
              <a:buNone/>
              <a:defRPr sz="700">
                <a:solidFill>
                  <a:schemeClr val="dk2"/>
                </a:solidFill>
                <a:latin typeface="Roboto"/>
                <a:ea typeface="Roboto"/>
                <a:cs typeface="Roboto"/>
                <a:sym typeface="Roboto"/>
              </a:defRPr>
            </a:lvl6pPr>
            <a:lvl7pPr lvl="6" algn="ctr">
              <a:buNone/>
              <a:defRPr sz="700">
                <a:solidFill>
                  <a:schemeClr val="dk2"/>
                </a:solidFill>
                <a:latin typeface="Roboto"/>
                <a:ea typeface="Roboto"/>
                <a:cs typeface="Roboto"/>
                <a:sym typeface="Roboto"/>
              </a:defRPr>
            </a:lvl7pPr>
            <a:lvl8pPr lvl="7" algn="ctr">
              <a:buNone/>
              <a:defRPr sz="700">
                <a:solidFill>
                  <a:schemeClr val="dk2"/>
                </a:solidFill>
                <a:latin typeface="Roboto"/>
                <a:ea typeface="Roboto"/>
                <a:cs typeface="Roboto"/>
                <a:sym typeface="Roboto"/>
              </a:defRPr>
            </a:lvl8pPr>
            <a:lvl9pPr lvl="8"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verview">
  <p:cSld name="TITLE_3_1_1">
    <p:spTree>
      <p:nvGrpSpPr>
        <p:cNvPr id="347" name="Shape 347"/>
        <p:cNvGrpSpPr/>
        <p:nvPr/>
      </p:nvGrpSpPr>
      <p:grpSpPr>
        <a:xfrm>
          <a:off x="0" y="0"/>
          <a:ext cx="0" cy="0"/>
          <a:chOff x="0" y="0"/>
          <a:chExt cx="0" cy="0"/>
        </a:xfrm>
      </p:grpSpPr>
      <p:sp>
        <p:nvSpPr>
          <p:cNvPr id="348" name="Google Shape;348;p48"/>
          <p:cNvSpPr/>
          <p:nvPr/>
        </p:nvSpPr>
        <p:spPr>
          <a:xfrm>
            <a:off x="-7600" y="-20775"/>
            <a:ext cx="9162000" cy="5205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8"/>
          <p:cNvSpPr txBox="1"/>
          <p:nvPr>
            <p:ph type="ctrTitle"/>
          </p:nvPr>
        </p:nvSpPr>
        <p:spPr>
          <a:xfrm>
            <a:off x="1149025" y="2003900"/>
            <a:ext cx="7321800" cy="1159800"/>
          </a:xfrm>
          <a:prstGeom prst="rect">
            <a:avLst/>
          </a:prstGeom>
          <a:noFill/>
          <a:ln>
            <a:noFill/>
          </a:ln>
        </p:spPr>
        <p:txBody>
          <a:bodyPr anchorCtr="0" anchor="b" bIns="91425" lIns="0" spcFirstLastPara="1" rIns="0" wrap="square" tIns="91425">
            <a:spAutoFit/>
          </a:bodyPr>
          <a:lstStyle>
            <a:lvl1pPr lvl="0" algn="l">
              <a:lnSpc>
                <a:spcPct val="100000"/>
              </a:lnSpc>
              <a:spcBef>
                <a:spcPts val="0"/>
              </a:spcBef>
              <a:spcAft>
                <a:spcPts val="0"/>
              </a:spcAft>
              <a:buClr>
                <a:schemeClr val="accent6"/>
              </a:buClr>
              <a:buSzPts val="3000"/>
              <a:buNone/>
              <a:defRPr sz="3000">
                <a:solidFill>
                  <a:schemeClr val="accent6"/>
                </a:solidFill>
              </a:defRPr>
            </a:lvl1pPr>
            <a:lvl2pPr lvl="1" algn="l">
              <a:lnSpc>
                <a:spcPct val="100000"/>
              </a:lnSpc>
              <a:spcBef>
                <a:spcPts val="0"/>
              </a:spcBef>
              <a:spcAft>
                <a:spcPts val="0"/>
              </a:spcAft>
              <a:buClr>
                <a:schemeClr val="accent6"/>
              </a:buClr>
              <a:buSzPts val="3000"/>
              <a:buNone/>
              <a:defRPr sz="3000">
                <a:solidFill>
                  <a:schemeClr val="accent6"/>
                </a:solidFill>
              </a:defRPr>
            </a:lvl2pPr>
            <a:lvl3pPr lvl="2" algn="l">
              <a:lnSpc>
                <a:spcPct val="100000"/>
              </a:lnSpc>
              <a:spcBef>
                <a:spcPts val="0"/>
              </a:spcBef>
              <a:spcAft>
                <a:spcPts val="0"/>
              </a:spcAft>
              <a:buClr>
                <a:schemeClr val="accent6"/>
              </a:buClr>
              <a:buSzPts val="3000"/>
              <a:buNone/>
              <a:defRPr sz="3000">
                <a:solidFill>
                  <a:schemeClr val="accent6"/>
                </a:solidFill>
              </a:defRPr>
            </a:lvl3pPr>
            <a:lvl4pPr lvl="3" algn="l">
              <a:lnSpc>
                <a:spcPct val="100000"/>
              </a:lnSpc>
              <a:spcBef>
                <a:spcPts val="0"/>
              </a:spcBef>
              <a:spcAft>
                <a:spcPts val="0"/>
              </a:spcAft>
              <a:buClr>
                <a:schemeClr val="accent6"/>
              </a:buClr>
              <a:buSzPts val="3000"/>
              <a:buNone/>
              <a:defRPr sz="3000">
                <a:solidFill>
                  <a:schemeClr val="accent6"/>
                </a:solidFill>
              </a:defRPr>
            </a:lvl4pPr>
            <a:lvl5pPr lvl="4" algn="l">
              <a:lnSpc>
                <a:spcPct val="100000"/>
              </a:lnSpc>
              <a:spcBef>
                <a:spcPts val="0"/>
              </a:spcBef>
              <a:spcAft>
                <a:spcPts val="0"/>
              </a:spcAft>
              <a:buClr>
                <a:schemeClr val="accent6"/>
              </a:buClr>
              <a:buSzPts val="3000"/>
              <a:buNone/>
              <a:defRPr sz="3000">
                <a:solidFill>
                  <a:schemeClr val="accent6"/>
                </a:solidFill>
              </a:defRPr>
            </a:lvl5pPr>
            <a:lvl6pPr lvl="5" algn="l">
              <a:lnSpc>
                <a:spcPct val="100000"/>
              </a:lnSpc>
              <a:spcBef>
                <a:spcPts val="0"/>
              </a:spcBef>
              <a:spcAft>
                <a:spcPts val="0"/>
              </a:spcAft>
              <a:buClr>
                <a:schemeClr val="accent6"/>
              </a:buClr>
              <a:buSzPts val="3000"/>
              <a:buNone/>
              <a:defRPr sz="3000">
                <a:solidFill>
                  <a:schemeClr val="accent6"/>
                </a:solidFill>
              </a:defRPr>
            </a:lvl6pPr>
            <a:lvl7pPr lvl="6" algn="l">
              <a:lnSpc>
                <a:spcPct val="100000"/>
              </a:lnSpc>
              <a:spcBef>
                <a:spcPts val="0"/>
              </a:spcBef>
              <a:spcAft>
                <a:spcPts val="0"/>
              </a:spcAft>
              <a:buClr>
                <a:schemeClr val="accent6"/>
              </a:buClr>
              <a:buSzPts val="3000"/>
              <a:buNone/>
              <a:defRPr sz="3000">
                <a:solidFill>
                  <a:schemeClr val="accent6"/>
                </a:solidFill>
              </a:defRPr>
            </a:lvl7pPr>
            <a:lvl8pPr lvl="7" algn="l">
              <a:lnSpc>
                <a:spcPct val="100000"/>
              </a:lnSpc>
              <a:spcBef>
                <a:spcPts val="0"/>
              </a:spcBef>
              <a:spcAft>
                <a:spcPts val="0"/>
              </a:spcAft>
              <a:buClr>
                <a:schemeClr val="accent6"/>
              </a:buClr>
              <a:buSzPts val="3000"/>
              <a:buNone/>
              <a:defRPr sz="3000">
                <a:solidFill>
                  <a:schemeClr val="accent6"/>
                </a:solidFill>
              </a:defRPr>
            </a:lvl8pPr>
            <a:lvl9pPr lvl="8" algn="l">
              <a:lnSpc>
                <a:spcPct val="100000"/>
              </a:lnSpc>
              <a:spcBef>
                <a:spcPts val="0"/>
              </a:spcBef>
              <a:spcAft>
                <a:spcPts val="0"/>
              </a:spcAft>
              <a:buClr>
                <a:schemeClr val="accent6"/>
              </a:buClr>
              <a:buSzPts val="3000"/>
              <a:buNone/>
              <a:defRPr sz="3000">
                <a:solidFill>
                  <a:schemeClr val="accent6"/>
                </a:solidFill>
              </a:defRPr>
            </a:lvl9pPr>
          </a:lstStyle>
          <a:p/>
        </p:txBody>
      </p:sp>
      <p:cxnSp>
        <p:nvCxnSpPr>
          <p:cNvPr id="350" name="Google Shape;350;p48"/>
          <p:cNvCxnSpPr/>
          <p:nvPr/>
        </p:nvCxnSpPr>
        <p:spPr>
          <a:xfrm>
            <a:off x="-6025" y="3676512"/>
            <a:ext cx="9162000" cy="0"/>
          </a:xfrm>
          <a:prstGeom prst="straightConnector1">
            <a:avLst/>
          </a:prstGeom>
          <a:noFill/>
          <a:ln cap="flat" cmpd="sng" w="9525">
            <a:solidFill>
              <a:schemeClr val="accent1"/>
            </a:solidFill>
            <a:prstDash val="solid"/>
            <a:round/>
            <a:headEnd len="sm" w="sm" type="none"/>
            <a:tailEnd len="sm" w="sm" type="none"/>
          </a:ln>
        </p:spPr>
      </p:cxnSp>
      <p:cxnSp>
        <p:nvCxnSpPr>
          <p:cNvPr id="351" name="Google Shape;351;p48"/>
          <p:cNvCxnSpPr/>
          <p:nvPr/>
        </p:nvCxnSpPr>
        <p:spPr>
          <a:xfrm>
            <a:off x="-31000" y="69750"/>
            <a:ext cx="681900" cy="0"/>
          </a:xfrm>
          <a:prstGeom prst="straightConnector1">
            <a:avLst/>
          </a:prstGeom>
          <a:noFill/>
          <a:ln cap="flat" cmpd="sng" w="152400">
            <a:solidFill>
              <a:schemeClr val="accent1"/>
            </a:solidFill>
            <a:prstDash val="solid"/>
            <a:round/>
            <a:headEnd len="sm" w="sm" type="none"/>
            <a:tailEnd len="sm" w="sm" type="none"/>
          </a:ln>
        </p:spPr>
      </p:cxnSp>
      <p:cxnSp>
        <p:nvCxnSpPr>
          <p:cNvPr id="352" name="Google Shape;352;p48"/>
          <p:cNvCxnSpPr/>
          <p:nvPr/>
        </p:nvCxnSpPr>
        <p:spPr>
          <a:xfrm>
            <a:off x="8710050" y="4946650"/>
            <a:ext cx="488400" cy="0"/>
          </a:xfrm>
          <a:prstGeom prst="straightConnector1">
            <a:avLst/>
          </a:prstGeom>
          <a:noFill/>
          <a:ln cap="flat" cmpd="sng" w="76200">
            <a:solidFill>
              <a:schemeClr val="accent2"/>
            </a:solidFill>
            <a:prstDash val="solid"/>
            <a:round/>
            <a:headEnd len="sm" w="sm" type="none"/>
            <a:tailEnd len="sm" w="sm" type="none"/>
          </a:ln>
        </p:spPr>
      </p:cxnSp>
      <p:sp>
        <p:nvSpPr>
          <p:cNvPr id="353" name="Google Shape;353;p48"/>
          <p:cNvSpPr txBox="1"/>
          <p:nvPr>
            <p:ph idx="1" type="subTitle"/>
          </p:nvPr>
        </p:nvSpPr>
        <p:spPr>
          <a:xfrm>
            <a:off x="1726475" y="3693550"/>
            <a:ext cx="4197000" cy="222600"/>
          </a:xfrm>
          <a:prstGeom prst="rect">
            <a:avLst/>
          </a:prstGeom>
          <a:noFill/>
          <a:ln>
            <a:noFill/>
          </a:ln>
        </p:spPr>
        <p:txBody>
          <a:bodyPr anchorCtr="0" anchor="ctr" bIns="91425" lIns="91425" spcFirstLastPara="1" rIns="91425" wrap="square" tIns="91425">
            <a:noAutofit/>
          </a:bodyPr>
          <a:lstStyle>
            <a:lvl1pPr lvl="0" algn="l">
              <a:lnSpc>
                <a:spcPct val="130000"/>
              </a:lnSpc>
              <a:spcBef>
                <a:spcPts val="600"/>
              </a:spcBef>
              <a:spcAft>
                <a:spcPts val="0"/>
              </a:spcAft>
              <a:buSzPts val="1500"/>
              <a:buNone/>
              <a:defRPr sz="900">
                <a:solidFill>
                  <a:schemeClr val="accent3"/>
                </a:solidFill>
              </a:defRPr>
            </a:lvl1pPr>
            <a:lvl2pPr lvl="1" algn="l">
              <a:lnSpc>
                <a:spcPct val="130000"/>
              </a:lnSpc>
              <a:spcBef>
                <a:spcPts val="600"/>
              </a:spcBef>
              <a:spcAft>
                <a:spcPts val="0"/>
              </a:spcAft>
              <a:buSzPts val="1400"/>
              <a:buNone/>
              <a:defRPr/>
            </a:lvl2pPr>
            <a:lvl3pPr lvl="2" algn="l">
              <a:lnSpc>
                <a:spcPct val="130000"/>
              </a:lnSpc>
              <a:spcBef>
                <a:spcPts val="600"/>
              </a:spcBef>
              <a:spcAft>
                <a:spcPts val="0"/>
              </a:spcAft>
              <a:buSzPts val="1300"/>
              <a:buNone/>
              <a:defRPr/>
            </a:lvl3pPr>
            <a:lvl4pPr lvl="3" algn="l">
              <a:lnSpc>
                <a:spcPct val="130000"/>
              </a:lnSpc>
              <a:spcBef>
                <a:spcPts val="600"/>
              </a:spcBef>
              <a:spcAft>
                <a:spcPts val="0"/>
              </a:spcAft>
              <a:buSzPts val="1100"/>
              <a:buNone/>
              <a:defRPr/>
            </a:lvl4pPr>
            <a:lvl5pPr lvl="4" algn="l">
              <a:lnSpc>
                <a:spcPct val="130000"/>
              </a:lnSpc>
              <a:spcBef>
                <a:spcPts val="600"/>
              </a:spcBef>
              <a:spcAft>
                <a:spcPts val="0"/>
              </a:spcAft>
              <a:buSzPts val="1000"/>
              <a:buNone/>
              <a:defRPr/>
            </a:lvl5pPr>
            <a:lvl6pPr lvl="5" algn="l">
              <a:lnSpc>
                <a:spcPct val="130000"/>
              </a:lnSpc>
              <a:spcBef>
                <a:spcPts val="600"/>
              </a:spcBef>
              <a:spcAft>
                <a:spcPts val="0"/>
              </a:spcAft>
              <a:buSzPts val="900"/>
              <a:buNone/>
              <a:defRPr/>
            </a:lvl6pPr>
            <a:lvl7pPr lvl="6" algn="l">
              <a:lnSpc>
                <a:spcPct val="130000"/>
              </a:lnSpc>
              <a:spcBef>
                <a:spcPts val="600"/>
              </a:spcBef>
              <a:spcAft>
                <a:spcPts val="0"/>
              </a:spcAft>
              <a:buSzPts val="800"/>
              <a:buNone/>
              <a:defRPr/>
            </a:lvl7pPr>
            <a:lvl8pPr lvl="7" algn="l">
              <a:lnSpc>
                <a:spcPct val="130000"/>
              </a:lnSpc>
              <a:spcBef>
                <a:spcPts val="600"/>
              </a:spcBef>
              <a:spcAft>
                <a:spcPts val="0"/>
              </a:spcAft>
              <a:buSzPts val="700"/>
              <a:buNone/>
              <a:defRPr/>
            </a:lvl8pPr>
            <a:lvl9pPr lvl="8" algn="l">
              <a:lnSpc>
                <a:spcPct val="130000"/>
              </a:lnSpc>
              <a:spcBef>
                <a:spcPts val="600"/>
              </a:spcBef>
              <a:spcAft>
                <a:spcPts val="0"/>
              </a:spcAft>
              <a:buSzPts val="600"/>
              <a:buNone/>
              <a:defRPr/>
            </a:lvl9pPr>
          </a:lstStyle>
          <a:p/>
        </p:txBody>
      </p:sp>
      <p:sp>
        <p:nvSpPr>
          <p:cNvPr id="354" name="Google Shape;354;p48"/>
          <p:cNvSpPr/>
          <p:nvPr/>
        </p:nvSpPr>
        <p:spPr>
          <a:xfrm>
            <a:off x="1141900" y="3403350"/>
            <a:ext cx="546300" cy="546300"/>
          </a:xfrm>
          <a:prstGeom prst="ellipse">
            <a:avLst/>
          </a:prstGeom>
          <a:solidFill>
            <a:srgbClr val="FFC8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8"/>
          <p:cNvSpPr/>
          <p:nvPr/>
        </p:nvSpPr>
        <p:spPr>
          <a:xfrm rot="5400000">
            <a:off x="1335133" y="3578701"/>
            <a:ext cx="226200" cy="1956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4 2">
  <p:cSld name="TITLE_AND_BODY_4_3">
    <p:spTree>
      <p:nvGrpSpPr>
        <p:cNvPr id="356" name="Shape 356"/>
        <p:cNvGrpSpPr/>
        <p:nvPr/>
      </p:nvGrpSpPr>
      <p:grpSpPr>
        <a:xfrm>
          <a:off x="0" y="0"/>
          <a:ext cx="0" cy="0"/>
          <a:chOff x="0" y="0"/>
          <a:chExt cx="0" cy="0"/>
        </a:xfrm>
      </p:grpSpPr>
      <p:cxnSp>
        <p:nvCxnSpPr>
          <p:cNvPr id="357" name="Google Shape;357;p49"/>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358" name="Google Shape;358;p49"/>
          <p:cNvSpPr txBox="1"/>
          <p:nvPr>
            <p:ph type="title"/>
          </p:nvPr>
        </p:nvSpPr>
        <p:spPr>
          <a:xfrm>
            <a:off x="705825" y="456725"/>
            <a:ext cx="7783800" cy="435600"/>
          </a:xfrm>
          <a:prstGeom prst="rect">
            <a:avLst/>
          </a:prstGeom>
        </p:spPr>
        <p:txBody>
          <a:bodyPr anchorCtr="0" anchor="ctr" bIns="91425" lIns="0" spcFirstLastPara="1" rIns="91425" wrap="square" tIns="91425">
            <a:spAutoFit/>
          </a:bodyPr>
          <a:lstStyle>
            <a:lvl1pPr lvl="0">
              <a:spcBef>
                <a:spcPts val="0"/>
              </a:spcBef>
              <a:spcAft>
                <a:spcPts val="0"/>
              </a:spcAft>
              <a:buClr>
                <a:schemeClr val="dk2"/>
              </a:buClr>
              <a:buSzPts val="2000"/>
              <a:buNone/>
              <a:defRPr sz="2000">
                <a:solidFill>
                  <a:schemeClr val="dk2"/>
                </a:solidFill>
                <a:highlight>
                  <a:srgbClr val="FFFFFF"/>
                </a:highlight>
              </a:defRPr>
            </a:lvl1pPr>
            <a:lvl2pPr lvl="1">
              <a:spcBef>
                <a:spcPts val="0"/>
              </a:spcBef>
              <a:spcAft>
                <a:spcPts val="0"/>
              </a:spcAft>
              <a:buClr>
                <a:schemeClr val="dk2"/>
              </a:buClr>
              <a:buSzPts val="2000"/>
              <a:buNone/>
              <a:defRPr sz="2000">
                <a:solidFill>
                  <a:schemeClr val="dk2"/>
                </a:solidFill>
                <a:highlight>
                  <a:srgbClr val="FFFFFF"/>
                </a:highlight>
              </a:defRPr>
            </a:lvl2pPr>
            <a:lvl3pPr lvl="2">
              <a:spcBef>
                <a:spcPts val="0"/>
              </a:spcBef>
              <a:spcAft>
                <a:spcPts val="0"/>
              </a:spcAft>
              <a:buClr>
                <a:schemeClr val="dk2"/>
              </a:buClr>
              <a:buSzPts val="2000"/>
              <a:buNone/>
              <a:defRPr sz="2000">
                <a:solidFill>
                  <a:schemeClr val="dk2"/>
                </a:solidFill>
                <a:highlight>
                  <a:srgbClr val="FFFFFF"/>
                </a:highlight>
              </a:defRPr>
            </a:lvl3pPr>
            <a:lvl4pPr lvl="3">
              <a:spcBef>
                <a:spcPts val="0"/>
              </a:spcBef>
              <a:spcAft>
                <a:spcPts val="0"/>
              </a:spcAft>
              <a:buClr>
                <a:schemeClr val="dk2"/>
              </a:buClr>
              <a:buSzPts val="2000"/>
              <a:buNone/>
              <a:defRPr sz="2000">
                <a:solidFill>
                  <a:schemeClr val="dk2"/>
                </a:solidFill>
                <a:highlight>
                  <a:srgbClr val="FFFFFF"/>
                </a:highlight>
              </a:defRPr>
            </a:lvl4pPr>
            <a:lvl5pPr lvl="4">
              <a:spcBef>
                <a:spcPts val="0"/>
              </a:spcBef>
              <a:spcAft>
                <a:spcPts val="0"/>
              </a:spcAft>
              <a:buClr>
                <a:schemeClr val="dk2"/>
              </a:buClr>
              <a:buSzPts val="2000"/>
              <a:buNone/>
              <a:defRPr sz="2000">
                <a:solidFill>
                  <a:schemeClr val="dk2"/>
                </a:solidFill>
                <a:highlight>
                  <a:srgbClr val="FFFFFF"/>
                </a:highlight>
              </a:defRPr>
            </a:lvl5pPr>
            <a:lvl6pPr lvl="5">
              <a:spcBef>
                <a:spcPts val="0"/>
              </a:spcBef>
              <a:spcAft>
                <a:spcPts val="0"/>
              </a:spcAft>
              <a:buClr>
                <a:schemeClr val="dk2"/>
              </a:buClr>
              <a:buSzPts val="2000"/>
              <a:buNone/>
              <a:defRPr sz="2000">
                <a:solidFill>
                  <a:schemeClr val="dk2"/>
                </a:solidFill>
                <a:highlight>
                  <a:srgbClr val="FFFFFF"/>
                </a:highlight>
              </a:defRPr>
            </a:lvl6pPr>
            <a:lvl7pPr lvl="6">
              <a:spcBef>
                <a:spcPts val="0"/>
              </a:spcBef>
              <a:spcAft>
                <a:spcPts val="0"/>
              </a:spcAft>
              <a:buClr>
                <a:schemeClr val="dk2"/>
              </a:buClr>
              <a:buSzPts val="2000"/>
              <a:buNone/>
              <a:defRPr sz="2000">
                <a:solidFill>
                  <a:schemeClr val="dk2"/>
                </a:solidFill>
                <a:highlight>
                  <a:srgbClr val="FFFFFF"/>
                </a:highlight>
              </a:defRPr>
            </a:lvl7pPr>
            <a:lvl8pPr lvl="7">
              <a:spcBef>
                <a:spcPts val="0"/>
              </a:spcBef>
              <a:spcAft>
                <a:spcPts val="0"/>
              </a:spcAft>
              <a:buClr>
                <a:schemeClr val="dk2"/>
              </a:buClr>
              <a:buSzPts val="2000"/>
              <a:buNone/>
              <a:defRPr sz="2000">
                <a:solidFill>
                  <a:schemeClr val="dk2"/>
                </a:solidFill>
                <a:highlight>
                  <a:srgbClr val="FFFFFF"/>
                </a:highlight>
              </a:defRPr>
            </a:lvl8pPr>
            <a:lvl9pPr lvl="8">
              <a:spcBef>
                <a:spcPts val="0"/>
              </a:spcBef>
              <a:spcAft>
                <a:spcPts val="0"/>
              </a:spcAft>
              <a:buClr>
                <a:schemeClr val="dk2"/>
              </a:buClr>
              <a:buSzPts val="2000"/>
              <a:buNone/>
              <a:defRPr sz="2000">
                <a:solidFill>
                  <a:schemeClr val="dk2"/>
                </a:solidFill>
                <a:highlight>
                  <a:srgbClr val="FFFFFF"/>
                </a:highlight>
              </a:defRPr>
            </a:lvl9pPr>
          </a:lstStyle>
          <a:p/>
        </p:txBody>
      </p:sp>
      <p:sp>
        <p:nvSpPr>
          <p:cNvPr id="359" name="Google Shape;359;p49"/>
          <p:cNvSpPr txBox="1"/>
          <p:nvPr>
            <p:ph idx="1" type="body"/>
          </p:nvPr>
        </p:nvSpPr>
        <p:spPr>
          <a:xfrm>
            <a:off x="717750" y="1083075"/>
            <a:ext cx="7708500" cy="3423000"/>
          </a:xfrm>
          <a:prstGeom prst="rect">
            <a:avLst/>
          </a:prstGeom>
        </p:spPr>
        <p:txBody>
          <a:bodyPr anchorCtr="0" anchor="t" bIns="91425" lIns="91425" spcFirstLastPara="1" rIns="91425" wrap="square" tIns="0">
            <a:noAutofit/>
          </a:bodyPr>
          <a:lstStyle>
            <a:lvl1pPr indent="-323850" lvl="0" marL="457200">
              <a:lnSpc>
                <a:spcPct val="130000"/>
              </a:lnSpc>
              <a:spcBef>
                <a:spcPts val="600"/>
              </a:spcBef>
              <a:spcAft>
                <a:spcPts val="0"/>
              </a:spcAft>
              <a:buClr>
                <a:schemeClr val="accent1"/>
              </a:buClr>
              <a:buSzPts val="1500"/>
              <a:buChar char="●"/>
              <a:defRPr sz="1600">
                <a:solidFill>
                  <a:schemeClr val="dk2"/>
                </a:solidFill>
              </a:defRPr>
            </a:lvl1pPr>
            <a:lvl2pPr indent="-304800" lvl="1" marL="914400">
              <a:lnSpc>
                <a:spcPct val="130000"/>
              </a:lnSpc>
              <a:spcBef>
                <a:spcPts val="600"/>
              </a:spcBef>
              <a:spcAft>
                <a:spcPts val="0"/>
              </a:spcAft>
              <a:buClr>
                <a:schemeClr val="dk2"/>
              </a:buClr>
              <a:buSzPts val="12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cxnSp>
        <p:nvCxnSpPr>
          <p:cNvPr id="360" name="Google Shape;360;p49"/>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361" name="Google Shape;361;p49"/>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9"/>
          <p:cNvSpPr txBox="1"/>
          <p:nvPr>
            <p:ph idx="12" type="sldNum"/>
          </p:nvPr>
        </p:nvSpPr>
        <p:spPr>
          <a:xfrm>
            <a:off x="8727878" y="4838000"/>
            <a:ext cx="369300" cy="248400"/>
          </a:xfrm>
          <a:prstGeom prst="rect">
            <a:avLst/>
          </a:prstGeom>
        </p:spPr>
        <p:txBody>
          <a:bodyPr anchorCtr="0" anchor="ctr" bIns="91425" lIns="0" spcFirstLastPara="1" rIns="0" wrap="square" tIns="91425">
            <a:noAutofit/>
          </a:bodyPr>
          <a:lstStyle>
            <a:lvl1pPr lvl="0" algn="ctr">
              <a:buNone/>
              <a:defRPr sz="700">
                <a:solidFill>
                  <a:schemeClr val="dk2"/>
                </a:solidFill>
                <a:latin typeface="Roboto"/>
                <a:ea typeface="Roboto"/>
                <a:cs typeface="Roboto"/>
                <a:sym typeface="Roboto"/>
              </a:defRPr>
            </a:lvl1pPr>
            <a:lvl2pPr lvl="1" algn="ctr">
              <a:buNone/>
              <a:defRPr sz="700">
                <a:solidFill>
                  <a:schemeClr val="dk2"/>
                </a:solidFill>
                <a:latin typeface="Roboto"/>
                <a:ea typeface="Roboto"/>
                <a:cs typeface="Roboto"/>
                <a:sym typeface="Roboto"/>
              </a:defRPr>
            </a:lvl2pPr>
            <a:lvl3pPr lvl="2" algn="ctr">
              <a:buNone/>
              <a:defRPr sz="700">
                <a:solidFill>
                  <a:schemeClr val="dk2"/>
                </a:solidFill>
                <a:latin typeface="Roboto"/>
                <a:ea typeface="Roboto"/>
                <a:cs typeface="Roboto"/>
                <a:sym typeface="Roboto"/>
              </a:defRPr>
            </a:lvl3pPr>
            <a:lvl4pPr lvl="3" algn="ctr">
              <a:buNone/>
              <a:defRPr sz="700">
                <a:solidFill>
                  <a:schemeClr val="dk2"/>
                </a:solidFill>
                <a:latin typeface="Roboto"/>
                <a:ea typeface="Roboto"/>
                <a:cs typeface="Roboto"/>
                <a:sym typeface="Roboto"/>
              </a:defRPr>
            </a:lvl4pPr>
            <a:lvl5pPr lvl="4" algn="ctr">
              <a:buNone/>
              <a:defRPr sz="700">
                <a:solidFill>
                  <a:schemeClr val="dk2"/>
                </a:solidFill>
                <a:latin typeface="Roboto"/>
                <a:ea typeface="Roboto"/>
                <a:cs typeface="Roboto"/>
                <a:sym typeface="Roboto"/>
              </a:defRPr>
            </a:lvl5pPr>
            <a:lvl6pPr lvl="5" algn="ctr">
              <a:buNone/>
              <a:defRPr sz="700">
                <a:solidFill>
                  <a:schemeClr val="dk2"/>
                </a:solidFill>
                <a:latin typeface="Roboto"/>
                <a:ea typeface="Roboto"/>
                <a:cs typeface="Roboto"/>
                <a:sym typeface="Roboto"/>
              </a:defRPr>
            </a:lvl6pPr>
            <a:lvl7pPr lvl="6" algn="ctr">
              <a:buNone/>
              <a:defRPr sz="700">
                <a:solidFill>
                  <a:schemeClr val="dk2"/>
                </a:solidFill>
                <a:latin typeface="Roboto"/>
                <a:ea typeface="Roboto"/>
                <a:cs typeface="Roboto"/>
                <a:sym typeface="Roboto"/>
              </a:defRPr>
            </a:lvl7pPr>
            <a:lvl8pPr lvl="7" algn="ctr">
              <a:buNone/>
              <a:defRPr sz="700">
                <a:solidFill>
                  <a:schemeClr val="dk2"/>
                </a:solidFill>
                <a:latin typeface="Roboto"/>
                <a:ea typeface="Roboto"/>
                <a:cs typeface="Roboto"/>
                <a:sym typeface="Roboto"/>
              </a:defRPr>
            </a:lvl8pPr>
            <a:lvl9pPr lvl="8"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
        <p:nvSpPr>
          <p:cNvPr id="363" name="Google Shape;363;p49"/>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9">
    <p:spTree>
      <p:nvGrpSpPr>
        <p:cNvPr id="364" name="Shape 364"/>
        <p:cNvGrpSpPr/>
        <p:nvPr/>
      </p:nvGrpSpPr>
      <p:grpSpPr>
        <a:xfrm>
          <a:off x="0" y="0"/>
          <a:ext cx="0" cy="0"/>
          <a:chOff x="0" y="0"/>
          <a:chExt cx="0" cy="0"/>
        </a:xfrm>
      </p:grpSpPr>
      <p:cxnSp>
        <p:nvCxnSpPr>
          <p:cNvPr id="365" name="Google Shape;365;p50"/>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366" name="Google Shape;366;p50"/>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367" name="Google Shape;367;p50"/>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0"/>
          <p:cNvSpPr txBox="1"/>
          <p:nvPr>
            <p:ph type="title"/>
          </p:nvPr>
        </p:nvSpPr>
        <p:spPr>
          <a:xfrm>
            <a:off x="705825" y="456725"/>
            <a:ext cx="7783800" cy="435600"/>
          </a:xfrm>
          <a:prstGeom prst="rect">
            <a:avLst/>
          </a:prstGeom>
        </p:spPr>
        <p:txBody>
          <a:bodyPr anchorCtr="0" anchor="ctr" bIns="91425" lIns="0" spcFirstLastPara="1" rIns="91425" wrap="square" tIns="91425">
            <a:spAutoFit/>
          </a:bodyPr>
          <a:lstStyle>
            <a:lvl1pPr lvl="0">
              <a:spcBef>
                <a:spcPts val="0"/>
              </a:spcBef>
              <a:spcAft>
                <a:spcPts val="0"/>
              </a:spcAft>
              <a:buClr>
                <a:schemeClr val="dk2"/>
              </a:buClr>
              <a:buSzPts val="2000"/>
              <a:buNone/>
              <a:defRPr sz="2000">
                <a:solidFill>
                  <a:schemeClr val="dk2"/>
                </a:solidFill>
                <a:highlight>
                  <a:srgbClr val="FFFFFF"/>
                </a:highlight>
              </a:defRPr>
            </a:lvl1pPr>
            <a:lvl2pPr lvl="1">
              <a:spcBef>
                <a:spcPts val="0"/>
              </a:spcBef>
              <a:spcAft>
                <a:spcPts val="0"/>
              </a:spcAft>
              <a:buClr>
                <a:schemeClr val="dk2"/>
              </a:buClr>
              <a:buSzPts val="2000"/>
              <a:buNone/>
              <a:defRPr sz="2000">
                <a:solidFill>
                  <a:schemeClr val="dk2"/>
                </a:solidFill>
                <a:highlight>
                  <a:srgbClr val="FFFFFF"/>
                </a:highlight>
              </a:defRPr>
            </a:lvl2pPr>
            <a:lvl3pPr lvl="2">
              <a:spcBef>
                <a:spcPts val="0"/>
              </a:spcBef>
              <a:spcAft>
                <a:spcPts val="0"/>
              </a:spcAft>
              <a:buClr>
                <a:schemeClr val="dk2"/>
              </a:buClr>
              <a:buSzPts val="2000"/>
              <a:buNone/>
              <a:defRPr sz="2000">
                <a:solidFill>
                  <a:schemeClr val="dk2"/>
                </a:solidFill>
                <a:highlight>
                  <a:srgbClr val="FFFFFF"/>
                </a:highlight>
              </a:defRPr>
            </a:lvl3pPr>
            <a:lvl4pPr lvl="3">
              <a:spcBef>
                <a:spcPts val="0"/>
              </a:spcBef>
              <a:spcAft>
                <a:spcPts val="0"/>
              </a:spcAft>
              <a:buClr>
                <a:schemeClr val="dk2"/>
              </a:buClr>
              <a:buSzPts val="2000"/>
              <a:buNone/>
              <a:defRPr sz="2000">
                <a:solidFill>
                  <a:schemeClr val="dk2"/>
                </a:solidFill>
                <a:highlight>
                  <a:srgbClr val="FFFFFF"/>
                </a:highlight>
              </a:defRPr>
            </a:lvl4pPr>
            <a:lvl5pPr lvl="4">
              <a:spcBef>
                <a:spcPts val="0"/>
              </a:spcBef>
              <a:spcAft>
                <a:spcPts val="0"/>
              </a:spcAft>
              <a:buClr>
                <a:schemeClr val="dk2"/>
              </a:buClr>
              <a:buSzPts val="2000"/>
              <a:buNone/>
              <a:defRPr sz="2000">
                <a:solidFill>
                  <a:schemeClr val="dk2"/>
                </a:solidFill>
                <a:highlight>
                  <a:srgbClr val="FFFFFF"/>
                </a:highlight>
              </a:defRPr>
            </a:lvl5pPr>
            <a:lvl6pPr lvl="5">
              <a:spcBef>
                <a:spcPts val="0"/>
              </a:spcBef>
              <a:spcAft>
                <a:spcPts val="0"/>
              </a:spcAft>
              <a:buClr>
                <a:schemeClr val="dk2"/>
              </a:buClr>
              <a:buSzPts val="2000"/>
              <a:buNone/>
              <a:defRPr sz="2000">
                <a:solidFill>
                  <a:schemeClr val="dk2"/>
                </a:solidFill>
                <a:highlight>
                  <a:srgbClr val="FFFFFF"/>
                </a:highlight>
              </a:defRPr>
            </a:lvl6pPr>
            <a:lvl7pPr lvl="6">
              <a:spcBef>
                <a:spcPts val="0"/>
              </a:spcBef>
              <a:spcAft>
                <a:spcPts val="0"/>
              </a:spcAft>
              <a:buClr>
                <a:schemeClr val="dk2"/>
              </a:buClr>
              <a:buSzPts val="2000"/>
              <a:buNone/>
              <a:defRPr sz="2000">
                <a:solidFill>
                  <a:schemeClr val="dk2"/>
                </a:solidFill>
                <a:highlight>
                  <a:srgbClr val="FFFFFF"/>
                </a:highlight>
              </a:defRPr>
            </a:lvl7pPr>
            <a:lvl8pPr lvl="7">
              <a:spcBef>
                <a:spcPts val="0"/>
              </a:spcBef>
              <a:spcAft>
                <a:spcPts val="0"/>
              </a:spcAft>
              <a:buClr>
                <a:schemeClr val="dk2"/>
              </a:buClr>
              <a:buSzPts val="2000"/>
              <a:buNone/>
              <a:defRPr sz="2000">
                <a:solidFill>
                  <a:schemeClr val="dk2"/>
                </a:solidFill>
                <a:highlight>
                  <a:srgbClr val="FFFFFF"/>
                </a:highlight>
              </a:defRPr>
            </a:lvl8pPr>
            <a:lvl9pPr lvl="8">
              <a:spcBef>
                <a:spcPts val="0"/>
              </a:spcBef>
              <a:spcAft>
                <a:spcPts val="0"/>
              </a:spcAft>
              <a:buClr>
                <a:schemeClr val="dk2"/>
              </a:buClr>
              <a:buSzPts val="2000"/>
              <a:buNone/>
              <a:defRPr sz="2000">
                <a:solidFill>
                  <a:schemeClr val="dk2"/>
                </a:solidFill>
                <a:highlight>
                  <a:srgbClr val="FFFFFF"/>
                </a:highlight>
              </a:defRPr>
            </a:lvl9pPr>
          </a:lstStyle>
          <a:p/>
        </p:txBody>
      </p:sp>
      <p:sp>
        <p:nvSpPr>
          <p:cNvPr id="369" name="Google Shape;369;p50"/>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0"/>
          <p:cNvSpPr txBox="1"/>
          <p:nvPr>
            <p:ph idx="12" type="sldNum"/>
          </p:nvPr>
        </p:nvSpPr>
        <p:spPr>
          <a:xfrm>
            <a:off x="8727878" y="4838000"/>
            <a:ext cx="369300" cy="248400"/>
          </a:xfrm>
          <a:prstGeom prst="rect">
            <a:avLst/>
          </a:prstGeom>
        </p:spPr>
        <p:txBody>
          <a:bodyPr anchorCtr="0" anchor="ctr" bIns="91425" lIns="0" spcFirstLastPara="1" rIns="0" wrap="square" tIns="91425">
            <a:noAutofit/>
          </a:bodyPr>
          <a:lstStyle>
            <a:lvl1pPr lvl="0" algn="ctr">
              <a:buNone/>
              <a:defRPr sz="700">
                <a:solidFill>
                  <a:schemeClr val="dk2"/>
                </a:solidFill>
                <a:latin typeface="Roboto"/>
                <a:ea typeface="Roboto"/>
                <a:cs typeface="Roboto"/>
                <a:sym typeface="Roboto"/>
              </a:defRPr>
            </a:lvl1pPr>
            <a:lvl2pPr lvl="1" algn="ctr">
              <a:buNone/>
              <a:defRPr sz="700">
                <a:solidFill>
                  <a:schemeClr val="dk2"/>
                </a:solidFill>
                <a:latin typeface="Roboto"/>
                <a:ea typeface="Roboto"/>
                <a:cs typeface="Roboto"/>
                <a:sym typeface="Roboto"/>
              </a:defRPr>
            </a:lvl2pPr>
            <a:lvl3pPr lvl="2" algn="ctr">
              <a:buNone/>
              <a:defRPr sz="700">
                <a:solidFill>
                  <a:schemeClr val="dk2"/>
                </a:solidFill>
                <a:latin typeface="Roboto"/>
                <a:ea typeface="Roboto"/>
                <a:cs typeface="Roboto"/>
                <a:sym typeface="Roboto"/>
              </a:defRPr>
            </a:lvl3pPr>
            <a:lvl4pPr lvl="3" algn="ctr">
              <a:buNone/>
              <a:defRPr sz="700">
                <a:solidFill>
                  <a:schemeClr val="dk2"/>
                </a:solidFill>
                <a:latin typeface="Roboto"/>
                <a:ea typeface="Roboto"/>
                <a:cs typeface="Roboto"/>
                <a:sym typeface="Roboto"/>
              </a:defRPr>
            </a:lvl4pPr>
            <a:lvl5pPr lvl="4" algn="ctr">
              <a:buNone/>
              <a:defRPr sz="700">
                <a:solidFill>
                  <a:schemeClr val="dk2"/>
                </a:solidFill>
                <a:latin typeface="Roboto"/>
                <a:ea typeface="Roboto"/>
                <a:cs typeface="Roboto"/>
                <a:sym typeface="Roboto"/>
              </a:defRPr>
            </a:lvl5pPr>
            <a:lvl6pPr lvl="5" algn="ctr">
              <a:buNone/>
              <a:defRPr sz="700">
                <a:solidFill>
                  <a:schemeClr val="dk2"/>
                </a:solidFill>
                <a:latin typeface="Roboto"/>
                <a:ea typeface="Roboto"/>
                <a:cs typeface="Roboto"/>
                <a:sym typeface="Roboto"/>
              </a:defRPr>
            </a:lvl6pPr>
            <a:lvl7pPr lvl="6" algn="ctr">
              <a:buNone/>
              <a:defRPr sz="700">
                <a:solidFill>
                  <a:schemeClr val="dk2"/>
                </a:solidFill>
                <a:latin typeface="Roboto"/>
                <a:ea typeface="Roboto"/>
                <a:cs typeface="Roboto"/>
                <a:sym typeface="Roboto"/>
              </a:defRPr>
            </a:lvl7pPr>
            <a:lvl8pPr lvl="7" algn="ctr">
              <a:buNone/>
              <a:defRPr sz="700">
                <a:solidFill>
                  <a:schemeClr val="dk2"/>
                </a:solidFill>
                <a:latin typeface="Roboto"/>
                <a:ea typeface="Roboto"/>
                <a:cs typeface="Roboto"/>
                <a:sym typeface="Roboto"/>
              </a:defRPr>
            </a:lvl8pPr>
            <a:lvl9pPr lvl="8"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Cool Grey )">
  <p:cSld name="BLANK_1_1_1_1_2">
    <p:bg>
      <p:bgPr>
        <a:solidFill>
          <a:srgbClr val="F7F8FB"/>
        </a:solidFill>
      </p:bgPr>
    </p:bg>
    <p:spTree>
      <p:nvGrpSpPr>
        <p:cNvPr id="371" name="Shape 371"/>
        <p:cNvGrpSpPr/>
        <p:nvPr/>
      </p:nvGrpSpPr>
      <p:grpSpPr>
        <a:xfrm>
          <a:off x="0" y="0"/>
          <a:ext cx="0" cy="0"/>
          <a:chOff x="0" y="0"/>
          <a:chExt cx="0" cy="0"/>
        </a:xfrm>
      </p:grpSpPr>
      <p:cxnSp>
        <p:nvCxnSpPr>
          <p:cNvPr id="372" name="Google Shape;372;p51"/>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373" name="Google Shape;373;p51"/>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51"/>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375" name="Google Shape;375;p51"/>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1"/>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TITLE_1">
    <p:bg>
      <p:bgPr>
        <a:solidFill>
          <a:schemeClr val="lt1"/>
        </a:solidFill>
      </p:bgPr>
    </p:bg>
    <p:spTree>
      <p:nvGrpSpPr>
        <p:cNvPr id="40" name="Shape 40"/>
        <p:cNvGrpSpPr/>
        <p:nvPr/>
      </p:nvGrpSpPr>
      <p:grpSpPr>
        <a:xfrm>
          <a:off x="0" y="0"/>
          <a:ext cx="0" cy="0"/>
          <a:chOff x="0" y="0"/>
          <a:chExt cx="0" cy="0"/>
        </a:xfrm>
      </p:grpSpPr>
      <p:cxnSp>
        <p:nvCxnSpPr>
          <p:cNvPr id="41" name="Google Shape;41;p6"/>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42" name="Google Shape;42;p6"/>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sp>
        <p:nvSpPr>
          <p:cNvPr id="43" name="Google Shape;43;p6"/>
          <p:cNvSpPr txBox="1"/>
          <p:nvPr>
            <p:ph type="ctrTitle"/>
          </p:nvPr>
        </p:nvSpPr>
        <p:spPr>
          <a:xfrm>
            <a:off x="1149025" y="2003900"/>
            <a:ext cx="7088400" cy="1159800"/>
          </a:xfrm>
          <a:prstGeom prst="rect">
            <a:avLst/>
          </a:prstGeom>
        </p:spPr>
        <p:txBody>
          <a:bodyPr anchorCtr="0" anchor="b" bIns="91425" lIns="0" spcFirstLastPara="1" rIns="91425" wrap="square" tIns="91425">
            <a:noAutofit/>
          </a:bodyPr>
          <a:lstStyle>
            <a:lvl1pPr lvl="0"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p:txBody>
      </p:sp>
      <p:sp>
        <p:nvSpPr>
          <p:cNvPr id="44" name="Google Shape;44;p6"/>
          <p:cNvSpPr/>
          <p:nvPr/>
        </p:nvSpPr>
        <p:spPr>
          <a:xfrm>
            <a:off x="1141900" y="3403350"/>
            <a:ext cx="546300" cy="546300"/>
          </a:xfrm>
          <a:prstGeom prst="ellipse">
            <a:avLst/>
          </a:prstGeom>
          <a:solidFill>
            <a:schemeClr val="accent1"/>
          </a:solidFill>
          <a:ln cap="flat" cmpd="sng" w="9525">
            <a:solidFill>
              <a:srgbClr val="FF7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1301958" y="3578701"/>
            <a:ext cx="226200" cy="1956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6"/>
          <p:cNvCxnSpPr/>
          <p:nvPr/>
        </p:nvCxnSpPr>
        <p:spPr>
          <a:xfrm>
            <a:off x="1512850" y="3565650"/>
            <a:ext cx="0" cy="2217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
    <p:bg>
      <p:bgPr>
        <a:blipFill>
          <a:blip r:embed="rId2">
            <a:alphaModFix/>
          </a:blip>
          <a:stretch>
            <a:fillRect/>
          </a:stretch>
        </a:blipFill>
      </p:bgPr>
    </p:bg>
    <p:spTree>
      <p:nvGrpSpPr>
        <p:cNvPr id="377" name="Shape 377"/>
        <p:cNvGrpSpPr/>
        <p:nvPr/>
      </p:nvGrpSpPr>
      <p:grpSpPr>
        <a:xfrm>
          <a:off x="0" y="0"/>
          <a:ext cx="0" cy="0"/>
          <a:chOff x="0" y="0"/>
          <a:chExt cx="0" cy="0"/>
        </a:xfrm>
      </p:grpSpPr>
      <p:cxnSp>
        <p:nvCxnSpPr>
          <p:cNvPr id="378" name="Google Shape;378;p52"/>
          <p:cNvCxnSpPr/>
          <p:nvPr/>
        </p:nvCxnSpPr>
        <p:spPr>
          <a:xfrm>
            <a:off x="8710050" y="4946650"/>
            <a:ext cx="488400" cy="0"/>
          </a:xfrm>
          <a:prstGeom prst="straightConnector1">
            <a:avLst/>
          </a:prstGeom>
          <a:noFill/>
          <a:ln cap="flat" cmpd="sng" w="76200">
            <a:solidFill>
              <a:schemeClr val="accent2"/>
            </a:solidFill>
            <a:prstDash val="solid"/>
            <a:round/>
            <a:headEnd len="sm" w="sm" type="none"/>
            <a:tailEnd len="sm" w="sm" type="none"/>
          </a:ln>
        </p:spPr>
      </p:cxnSp>
      <p:cxnSp>
        <p:nvCxnSpPr>
          <p:cNvPr id="379" name="Google Shape;379;p52"/>
          <p:cNvCxnSpPr/>
          <p:nvPr/>
        </p:nvCxnSpPr>
        <p:spPr>
          <a:xfrm>
            <a:off x="-31000" y="69750"/>
            <a:ext cx="681900" cy="0"/>
          </a:xfrm>
          <a:prstGeom prst="straightConnector1">
            <a:avLst/>
          </a:prstGeom>
          <a:noFill/>
          <a:ln cap="flat" cmpd="sng" w="152400">
            <a:solidFill>
              <a:schemeClr val="accent1"/>
            </a:solidFill>
            <a:prstDash val="solid"/>
            <a:round/>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25">
  <p:cSld name="TITLE_AND_BODY_31">
    <p:spTree>
      <p:nvGrpSpPr>
        <p:cNvPr id="380" name="Shape 380"/>
        <p:cNvGrpSpPr/>
        <p:nvPr/>
      </p:nvGrpSpPr>
      <p:grpSpPr>
        <a:xfrm>
          <a:off x="0" y="0"/>
          <a:ext cx="0" cy="0"/>
          <a:chOff x="0" y="0"/>
          <a:chExt cx="0" cy="0"/>
        </a:xfrm>
      </p:grpSpPr>
      <p:sp>
        <p:nvSpPr>
          <p:cNvPr id="381" name="Google Shape;381;p53"/>
          <p:cNvSpPr txBox="1"/>
          <p:nvPr>
            <p:ph type="title"/>
          </p:nvPr>
        </p:nvSpPr>
        <p:spPr>
          <a:xfrm>
            <a:off x="705825" y="380525"/>
            <a:ext cx="7783800" cy="435600"/>
          </a:xfrm>
          <a:prstGeom prst="rect">
            <a:avLst/>
          </a:prstGeom>
        </p:spPr>
        <p:txBody>
          <a:bodyPr anchorCtr="0" anchor="ctr" bIns="91425" lIns="0" spcFirstLastPara="1" rIns="91425" wrap="square" tIns="91425">
            <a:spAutoFit/>
          </a:bodyPr>
          <a:lstStyle>
            <a:lvl1pPr lvl="0" rtl="0">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1pPr>
            <a:lvl2pPr lvl="1">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2pPr>
            <a:lvl3pPr lvl="2">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3pPr>
            <a:lvl4pPr lvl="3">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4pPr>
            <a:lvl5pPr lvl="4">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5pPr>
            <a:lvl6pPr lvl="5">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6pPr>
            <a:lvl7pPr lvl="6">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7pPr>
            <a:lvl8pPr lvl="7">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8pPr>
            <a:lvl9pPr lvl="8">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9pPr>
          </a:lstStyle>
          <a:p/>
        </p:txBody>
      </p:sp>
      <p:cxnSp>
        <p:nvCxnSpPr>
          <p:cNvPr id="382" name="Google Shape;382;p5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383" name="Google Shape;383;p53"/>
          <p:cNvSpPr txBox="1"/>
          <p:nvPr>
            <p:ph idx="1" type="body"/>
          </p:nvPr>
        </p:nvSpPr>
        <p:spPr>
          <a:xfrm>
            <a:off x="717750" y="1083075"/>
            <a:ext cx="7708500" cy="3423000"/>
          </a:xfrm>
          <a:prstGeom prst="rect">
            <a:avLst/>
          </a:prstGeom>
        </p:spPr>
        <p:txBody>
          <a:bodyPr anchorCtr="0" anchor="t" bIns="91425" lIns="91425" spcFirstLastPara="1" rIns="91425" wrap="square" tIns="91425">
            <a:spAutoFit/>
          </a:bodyPr>
          <a:lstStyle>
            <a:lvl1pPr indent="-311150" lvl="0" marL="457200">
              <a:lnSpc>
                <a:spcPct val="130000"/>
              </a:lnSpc>
              <a:spcBef>
                <a:spcPts val="600"/>
              </a:spcBef>
              <a:spcAft>
                <a:spcPts val="0"/>
              </a:spcAft>
              <a:buSzPts val="1300"/>
              <a:buChar char="●"/>
              <a:defRPr sz="1300">
                <a:solidFill>
                  <a:schemeClr val="dk1"/>
                </a:solidFill>
              </a:defRPr>
            </a:lvl1pPr>
            <a:lvl2pPr indent="-304800" lvl="1" marL="914400">
              <a:lnSpc>
                <a:spcPct val="130000"/>
              </a:lnSpc>
              <a:spcBef>
                <a:spcPts val="300"/>
              </a:spcBef>
              <a:spcAft>
                <a:spcPts val="0"/>
              </a:spcAft>
              <a:buClr>
                <a:schemeClr val="dk2"/>
              </a:buClr>
              <a:buSzPts val="1200"/>
              <a:buFont typeface="Plus Jakarta Sans"/>
              <a:buChar char="⦿"/>
              <a:defRPr sz="1200">
                <a:solidFill>
                  <a:schemeClr val="dk2"/>
                </a:solidFill>
                <a:latin typeface="Plus Jakarta Sans"/>
                <a:ea typeface="Plus Jakarta Sans"/>
                <a:cs typeface="Plus Jakarta Sans"/>
                <a:sym typeface="Plus Jakarta Sans"/>
              </a:defRPr>
            </a:lvl2pPr>
            <a:lvl3pPr indent="-304800" lvl="2" marL="1371600">
              <a:lnSpc>
                <a:spcPct val="130000"/>
              </a:lnSpc>
              <a:spcBef>
                <a:spcPts val="300"/>
              </a:spcBef>
              <a:spcAft>
                <a:spcPts val="0"/>
              </a:spcAft>
              <a:buClr>
                <a:schemeClr val="dk2"/>
              </a:buClr>
              <a:buSzPts val="1200"/>
              <a:buFont typeface="Plus Jakarta Sans"/>
              <a:buChar char="⦾"/>
              <a:defRPr sz="1200">
                <a:solidFill>
                  <a:schemeClr val="dk2"/>
                </a:solidFill>
                <a:latin typeface="Plus Jakarta Sans"/>
                <a:ea typeface="Plus Jakarta Sans"/>
                <a:cs typeface="Plus Jakarta Sans"/>
                <a:sym typeface="Plus Jakarta Sans"/>
              </a:defRPr>
            </a:lvl3pPr>
            <a:lvl4pPr indent="-298450" lvl="3" marL="1828800">
              <a:lnSpc>
                <a:spcPct val="130000"/>
              </a:lnSpc>
              <a:spcBef>
                <a:spcPts val="300"/>
              </a:spcBef>
              <a:spcAft>
                <a:spcPts val="0"/>
              </a:spcAft>
              <a:buClr>
                <a:schemeClr val="dk2"/>
              </a:buClr>
              <a:buSzPts val="1100"/>
              <a:buFont typeface="Plus Jakarta Sans"/>
              <a:buChar char="⧁"/>
              <a:defRPr sz="1100">
                <a:solidFill>
                  <a:schemeClr val="dk2"/>
                </a:solidFill>
                <a:latin typeface="Plus Jakarta Sans"/>
                <a:ea typeface="Plus Jakarta Sans"/>
                <a:cs typeface="Plus Jakarta Sans"/>
                <a:sym typeface="Plus Jakarta Sans"/>
              </a:defRPr>
            </a:lvl4pPr>
            <a:lvl5pPr indent="-292100" lvl="4" marL="2286000">
              <a:lnSpc>
                <a:spcPct val="130000"/>
              </a:lnSpc>
              <a:spcBef>
                <a:spcPts val="600"/>
              </a:spcBef>
              <a:spcAft>
                <a:spcPts val="0"/>
              </a:spcAft>
              <a:buClr>
                <a:schemeClr val="dk2"/>
              </a:buClr>
              <a:buSzPts val="1000"/>
              <a:buFont typeface="Plus Jakarta Sans"/>
              <a:buChar char="⊙"/>
              <a:defRPr sz="1000">
                <a:solidFill>
                  <a:schemeClr val="dk2"/>
                </a:solidFill>
                <a:latin typeface="Plus Jakarta Sans"/>
                <a:ea typeface="Plus Jakarta Sans"/>
                <a:cs typeface="Plus Jakarta Sans"/>
                <a:sym typeface="Plus Jakarta Sans"/>
              </a:defRPr>
            </a:lvl5pPr>
            <a:lvl6pPr indent="-285750" lvl="5" marL="2743200">
              <a:lnSpc>
                <a:spcPct val="130000"/>
              </a:lnSpc>
              <a:spcBef>
                <a:spcPts val="600"/>
              </a:spcBef>
              <a:spcAft>
                <a:spcPts val="0"/>
              </a:spcAft>
              <a:buClr>
                <a:schemeClr val="dk2"/>
              </a:buClr>
              <a:buSzPts val="900"/>
              <a:buFont typeface="Plus Jakarta Sans"/>
              <a:buChar char="⊙"/>
              <a:defRPr sz="900">
                <a:solidFill>
                  <a:schemeClr val="dk2"/>
                </a:solidFill>
                <a:latin typeface="Plus Jakarta Sans"/>
                <a:ea typeface="Plus Jakarta Sans"/>
                <a:cs typeface="Plus Jakarta Sans"/>
                <a:sym typeface="Plus Jakarta Sans"/>
              </a:defRPr>
            </a:lvl6pPr>
            <a:lvl7pPr indent="-279400" lvl="6" marL="3200400">
              <a:lnSpc>
                <a:spcPct val="130000"/>
              </a:lnSpc>
              <a:spcBef>
                <a:spcPts val="600"/>
              </a:spcBef>
              <a:spcAft>
                <a:spcPts val="0"/>
              </a:spcAft>
              <a:buClr>
                <a:schemeClr val="dk2"/>
              </a:buClr>
              <a:buSzPts val="800"/>
              <a:buFont typeface="Plus Jakarta Sans"/>
              <a:buChar char="⊚"/>
              <a:defRPr sz="800">
                <a:solidFill>
                  <a:schemeClr val="dk2"/>
                </a:solidFill>
                <a:latin typeface="Plus Jakarta Sans"/>
                <a:ea typeface="Plus Jakarta Sans"/>
                <a:cs typeface="Plus Jakarta Sans"/>
                <a:sym typeface="Plus Jakarta Sans"/>
              </a:defRPr>
            </a:lvl7pPr>
            <a:lvl8pPr indent="-273050" lvl="7" marL="3657600">
              <a:lnSpc>
                <a:spcPct val="130000"/>
              </a:lnSpc>
              <a:spcBef>
                <a:spcPts val="600"/>
              </a:spcBef>
              <a:spcAft>
                <a:spcPts val="0"/>
              </a:spcAft>
              <a:buClr>
                <a:schemeClr val="dk2"/>
              </a:buClr>
              <a:buSzPts val="700"/>
              <a:buFont typeface="Plus Jakarta Sans"/>
              <a:buChar char="⊙"/>
              <a:defRPr sz="700">
                <a:solidFill>
                  <a:schemeClr val="dk2"/>
                </a:solidFill>
                <a:latin typeface="Plus Jakarta Sans"/>
                <a:ea typeface="Plus Jakarta Sans"/>
                <a:cs typeface="Plus Jakarta Sans"/>
                <a:sym typeface="Plus Jakarta Sans"/>
              </a:defRPr>
            </a:lvl8pPr>
            <a:lvl9pPr indent="-266700" lvl="8" marL="4114800">
              <a:lnSpc>
                <a:spcPct val="130000"/>
              </a:lnSpc>
              <a:spcBef>
                <a:spcPts val="600"/>
              </a:spcBef>
              <a:spcAft>
                <a:spcPts val="0"/>
              </a:spcAft>
              <a:buClr>
                <a:schemeClr val="dk2"/>
              </a:buClr>
              <a:buSzPts val="600"/>
              <a:buFont typeface="Plus Jakarta Sans"/>
              <a:buChar char="⊙"/>
              <a:defRPr sz="600">
                <a:solidFill>
                  <a:schemeClr val="dk2"/>
                </a:solidFill>
                <a:latin typeface="Plus Jakarta Sans"/>
                <a:ea typeface="Plus Jakarta Sans"/>
                <a:cs typeface="Plus Jakarta Sans"/>
                <a:sym typeface="Plus Jakarta Sans"/>
              </a:defRPr>
            </a:lvl9pPr>
          </a:lstStyle>
          <a:p/>
        </p:txBody>
      </p:sp>
      <p:cxnSp>
        <p:nvCxnSpPr>
          <p:cNvPr id="384" name="Google Shape;384;p53"/>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385" name="Google Shape;385;p53"/>
          <p:cNvSpPr/>
          <p:nvPr/>
        </p:nvSpPr>
        <p:spPr>
          <a:xfrm>
            <a:off x="8812922" y="4862625"/>
            <a:ext cx="199200" cy="199200"/>
          </a:xfrm>
          <a:prstGeom prst="ellipse">
            <a:avLst/>
          </a:prstGeom>
          <a:solidFill>
            <a:schemeClr val="accent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3"/>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387" name="Google Shape;387;p53"/>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3">
    <p:spTree>
      <p:nvGrpSpPr>
        <p:cNvPr id="388" name="Shape 388"/>
        <p:cNvGrpSpPr/>
        <p:nvPr/>
      </p:nvGrpSpPr>
      <p:grpSpPr>
        <a:xfrm>
          <a:off x="0" y="0"/>
          <a:ext cx="0" cy="0"/>
          <a:chOff x="0" y="0"/>
          <a:chExt cx="0" cy="0"/>
        </a:xfrm>
      </p:grpSpPr>
      <p:cxnSp>
        <p:nvCxnSpPr>
          <p:cNvPr id="389" name="Google Shape;389;p54"/>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390" name="Google Shape;390;p54"/>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391" name="Google Shape;391;p54"/>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4"/>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393" name="Google Shape;393;p54"/>
          <p:cNvSpPr txBox="1"/>
          <p:nvPr>
            <p:ph type="title"/>
          </p:nvPr>
        </p:nvSpPr>
        <p:spPr>
          <a:xfrm>
            <a:off x="705825" y="456725"/>
            <a:ext cx="7783800" cy="435600"/>
          </a:xfrm>
          <a:prstGeom prst="rect">
            <a:avLst/>
          </a:prstGeom>
        </p:spPr>
        <p:txBody>
          <a:bodyPr anchorCtr="0" anchor="ctr" bIns="91425" lIns="0" spcFirstLastPara="1" rIns="91425" wrap="square" tIns="91425">
            <a:spAutoFit/>
          </a:bodyPr>
          <a:lstStyle>
            <a:lvl1pPr lvl="0">
              <a:spcBef>
                <a:spcPts val="0"/>
              </a:spcBef>
              <a:spcAft>
                <a:spcPts val="0"/>
              </a:spcAft>
              <a:buClr>
                <a:schemeClr val="dk2"/>
              </a:buClr>
              <a:buSzPts val="2000"/>
              <a:buNone/>
              <a:defRPr sz="2000">
                <a:solidFill>
                  <a:schemeClr val="dk2"/>
                </a:solidFill>
                <a:highlight>
                  <a:srgbClr val="FFFFFF"/>
                </a:highlight>
              </a:defRPr>
            </a:lvl1pPr>
            <a:lvl2pPr lvl="1">
              <a:spcBef>
                <a:spcPts val="0"/>
              </a:spcBef>
              <a:spcAft>
                <a:spcPts val="0"/>
              </a:spcAft>
              <a:buClr>
                <a:schemeClr val="dk2"/>
              </a:buClr>
              <a:buSzPts val="2000"/>
              <a:buNone/>
              <a:defRPr sz="2000">
                <a:solidFill>
                  <a:schemeClr val="dk2"/>
                </a:solidFill>
                <a:highlight>
                  <a:srgbClr val="FFFFFF"/>
                </a:highlight>
              </a:defRPr>
            </a:lvl2pPr>
            <a:lvl3pPr lvl="2">
              <a:spcBef>
                <a:spcPts val="0"/>
              </a:spcBef>
              <a:spcAft>
                <a:spcPts val="0"/>
              </a:spcAft>
              <a:buClr>
                <a:schemeClr val="dk2"/>
              </a:buClr>
              <a:buSzPts val="2000"/>
              <a:buNone/>
              <a:defRPr sz="2000">
                <a:solidFill>
                  <a:schemeClr val="dk2"/>
                </a:solidFill>
                <a:highlight>
                  <a:srgbClr val="FFFFFF"/>
                </a:highlight>
              </a:defRPr>
            </a:lvl3pPr>
            <a:lvl4pPr lvl="3">
              <a:spcBef>
                <a:spcPts val="0"/>
              </a:spcBef>
              <a:spcAft>
                <a:spcPts val="0"/>
              </a:spcAft>
              <a:buClr>
                <a:schemeClr val="dk2"/>
              </a:buClr>
              <a:buSzPts val="2000"/>
              <a:buNone/>
              <a:defRPr sz="2000">
                <a:solidFill>
                  <a:schemeClr val="dk2"/>
                </a:solidFill>
                <a:highlight>
                  <a:srgbClr val="FFFFFF"/>
                </a:highlight>
              </a:defRPr>
            </a:lvl4pPr>
            <a:lvl5pPr lvl="4">
              <a:spcBef>
                <a:spcPts val="0"/>
              </a:spcBef>
              <a:spcAft>
                <a:spcPts val="0"/>
              </a:spcAft>
              <a:buClr>
                <a:schemeClr val="dk2"/>
              </a:buClr>
              <a:buSzPts val="2000"/>
              <a:buNone/>
              <a:defRPr sz="2000">
                <a:solidFill>
                  <a:schemeClr val="dk2"/>
                </a:solidFill>
                <a:highlight>
                  <a:srgbClr val="FFFFFF"/>
                </a:highlight>
              </a:defRPr>
            </a:lvl5pPr>
            <a:lvl6pPr lvl="5">
              <a:spcBef>
                <a:spcPts val="0"/>
              </a:spcBef>
              <a:spcAft>
                <a:spcPts val="0"/>
              </a:spcAft>
              <a:buClr>
                <a:schemeClr val="dk2"/>
              </a:buClr>
              <a:buSzPts val="2000"/>
              <a:buNone/>
              <a:defRPr sz="2000">
                <a:solidFill>
                  <a:schemeClr val="dk2"/>
                </a:solidFill>
                <a:highlight>
                  <a:srgbClr val="FFFFFF"/>
                </a:highlight>
              </a:defRPr>
            </a:lvl6pPr>
            <a:lvl7pPr lvl="6">
              <a:spcBef>
                <a:spcPts val="0"/>
              </a:spcBef>
              <a:spcAft>
                <a:spcPts val="0"/>
              </a:spcAft>
              <a:buClr>
                <a:schemeClr val="dk2"/>
              </a:buClr>
              <a:buSzPts val="2000"/>
              <a:buNone/>
              <a:defRPr sz="2000">
                <a:solidFill>
                  <a:schemeClr val="dk2"/>
                </a:solidFill>
                <a:highlight>
                  <a:srgbClr val="FFFFFF"/>
                </a:highlight>
              </a:defRPr>
            </a:lvl7pPr>
            <a:lvl8pPr lvl="7">
              <a:spcBef>
                <a:spcPts val="0"/>
              </a:spcBef>
              <a:spcAft>
                <a:spcPts val="0"/>
              </a:spcAft>
              <a:buClr>
                <a:schemeClr val="dk2"/>
              </a:buClr>
              <a:buSzPts val="2000"/>
              <a:buNone/>
              <a:defRPr sz="2000">
                <a:solidFill>
                  <a:schemeClr val="dk2"/>
                </a:solidFill>
                <a:highlight>
                  <a:srgbClr val="FFFFFF"/>
                </a:highlight>
              </a:defRPr>
            </a:lvl8pPr>
            <a:lvl9pPr lvl="8">
              <a:spcBef>
                <a:spcPts val="0"/>
              </a:spcBef>
              <a:spcAft>
                <a:spcPts val="0"/>
              </a:spcAft>
              <a:buClr>
                <a:schemeClr val="dk2"/>
              </a:buClr>
              <a:buSzPts val="2000"/>
              <a:buNone/>
              <a:defRPr sz="2000">
                <a:solidFill>
                  <a:schemeClr val="dk2"/>
                </a:solidFill>
                <a:highlight>
                  <a:srgbClr val="FFFFFF"/>
                </a:highlight>
              </a:defRPr>
            </a:lvl9pPr>
          </a:lstStyle>
          <a:p/>
        </p:txBody>
      </p:sp>
      <p:sp>
        <p:nvSpPr>
          <p:cNvPr id="394" name="Google Shape;394;p54"/>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21">
  <p:cSld name="TITLE_AND_BODY_27">
    <p:spTree>
      <p:nvGrpSpPr>
        <p:cNvPr id="395" name="Shape 395"/>
        <p:cNvGrpSpPr/>
        <p:nvPr/>
      </p:nvGrpSpPr>
      <p:grpSpPr>
        <a:xfrm>
          <a:off x="0" y="0"/>
          <a:ext cx="0" cy="0"/>
          <a:chOff x="0" y="0"/>
          <a:chExt cx="0" cy="0"/>
        </a:xfrm>
      </p:grpSpPr>
      <p:cxnSp>
        <p:nvCxnSpPr>
          <p:cNvPr id="396" name="Google Shape;396;p55"/>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397" name="Google Shape;397;p55"/>
          <p:cNvSpPr txBox="1"/>
          <p:nvPr>
            <p:ph type="title"/>
          </p:nvPr>
        </p:nvSpPr>
        <p:spPr>
          <a:xfrm>
            <a:off x="705825" y="456725"/>
            <a:ext cx="7783800" cy="435600"/>
          </a:xfrm>
          <a:prstGeom prst="rect">
            <a:avLst/>
          </a:prstGeom>
        </p:spPr>
        <p:txBody>
          <a:bodyPr anchorCtr="0" anchor="ctr" bIns="91425" lIns="0" spcFirstLastPara="1" rIns="91425" wrap="square" tIns="91425">
            <a:spAutoFit/>
          </a:bodyPr>
          <a:lstStyle>
            <a:lvl1pPr lvl="0">
              <a:spcBef>
                <a:spcPts val="0"/>
              </a:spcBef>
              <a:spcAft>
                <a:spcPts val="0"/>
              </a:spcAft>
              <a:buClr>
                <a:schemeClr val="dk2"/>
              </a:buClr>
              <a:buSzPts val="2000"/>
              <a:buNone/>
              <a:defRPr sz="2000">
                <a:solidFill>
                  <a:schemeClr val="dk2"/>
                </a:solidFill>
                <a:highlight>
                  <a:srgbClr val="FFFFFF"/>
                </a:highlight>
              </a:defRPr>
            </a:lvl1pPr>
            <a:lvl2pPr lvl="1">
              <a:spcBef>
                <a:spcPts val="0"/>
              </a:spcBef>
              <a:spcAft>
                <a:spcPts val="0"/>
              </a:spcAft>
              <a:buClr>
                <a:schemeClr val="dk2"/>
              </a:buClr>
              <a:buSzPts val="2000"/>
              <a:buNone/>
              <a:defRPr sz="2000">
                <a:solidFill>
                  <a:schemeClr val="dk2"/>
                </a:solidFill>
                <a:highlight>
                  <a:srgbClr val="FFFFFF"/>
                </a:highlight>
              </a:defRPr>
            </a:lvl2pPr>
            <a:lvl3pPr lvl="2">
              <a:spcBef>
                <a:spcPts val="0"/>
              </a:spcBef>
              <a:spcAft>
                <a:spcPts val="0"/>
              </a:spcAft>
              <a:buClr>
                <a:schemeClr val="dk2"/>
              </a:buClr>
              <a:buSzPts val="2000"/>
              <a:buNone/>
              <a:defRPr sz="2000">
                <a:solidFill>
                  <a:schemeClr val="dk2"/>
                </a:solidFill>
                <a:highlight>
                  <a:srgbClr val="FFFFFF"/>
                </a:highlight>
              </a:defRPr>
            </a:lvl3pPr>
            <a:lvl4pPr lvl="3">
              <a:spcBef>
                <a:spcPts val="0"/>
              </a:spcBef>
              <a:spcAft>
                <a:spcPts val="0"/>
              </a:spcAft>
              <a:buClr>
                <a:schemeClr val="dk2"/>
              </a:buClr>
              <a:buSzPts val="2000"/>
              <a:buNone/>
              <a:defRPr sz="2000">
                <a:solidFill>
                  <a:schemeClr val="dk2"/>
                </a:solidFill>
                <a:highlight>
                  <a:srgbClr val="FFFFFF"/>
                </a:highlight>
              </a:defRPr>
            </a:lvl4pPr>
            <a:lvl5pPr lvl="4">
              <a:spcBef>
                <a:spcPts val="0"/>
              </a:spcBef>
              <a:spcAft>
                <a:spcPts val="0"/>
              </a:spcAft>
              <a:buClr>
                <a:schemeClr val="dk2"/>
              </a:buClr>
              <a:buSzPts val="2000"/>
              <a:buNone/>
              <a:defRPr sz="2000">
                <a:solidFill>
                  <a:schemeClr val="dk2"/>
                </a:solidFill>
                <a:highlight>
                  <a:srgbClr val="FFFFFF"/>
                </a:highlight>
              </a:defRPr>
            </a:lvl5pPr>
            <a:lvl6pPr lvl="5">
              <a:spcBef>
                <a:spcPts val="0"/>
              </a:spcBef>
              <a:spcAft>
                <a:spcPts val="0"/>
              </a:spcAft>
              <a:buClr>
                <a:schemeClr val="dk2"/>
              </a:buClr>
              <a:buSzPts val="2000"/>
              <a:buNone/>
              <a:defRPr sz="2000">
                <a:solidFill>
                  <a:schemeClr val="dk2"/>
                </a:solidFill>
                <a:highlight>
                  <a:srgbClr val="FFFFFF"/>
                </a:highlight>
              </a:defRPr>
            </a:lvl6pPr>
            <a:lvl7pPr lvl="6">
              <a:spcBef>
                <a:spcPts val="0"/>
              </a:spcBef>
              <a:spcAft>
                <a:spcPts val="0"/>
              </a:spcAft>
              <a:buClr>
                <a:schemeClr val="dk2"/>
              </a:buClr>
              <a:buSzPts val="2000"/>
              <a:buNone/>
              <a:defRPr sz="2000">
                <a:solidFill>
                  <a:schemeClr val="dk2"/>
                </a:solidFill>
                <a:highlight>
                  <a:srgbClr val="FFFFFF"/>
                </a:highlight>
              </a:defRPr>
            </a:lvl7pPr>
            <a:lvl8pPr lvl="7">
              <a:spcBef>
                <a:spcPts val="0"/>
              </a:spcBef>
              <a:spcAft>
                <a:spcPts val="0"/>
              </a:spcAft>
              <a:buClr>
                <a:schemeClr val="dk2"/>
              </a:buClr>
              <a:buSzPts val="2000"/>
              <a:buNone/>
              <a:defRPr sz="2000">
                <a:solidFill>
                  <a:schemeClr val="dk2"/>
                </a:solidFill>
                <a:highlight>
                  <a:srgbClr val="FFFFFF"/>
                </a:highlight>
              </a:defRPr>
            </a:lvl8pPr>
            <a:lvl9pPr lvl="8">
              <a:spcBef>
                <a:spcPts val="0"/>
              </a:spcBef>
              <a:spcAft>
                <a:spcPts val="0"/>
              </a:spcAft>
              <a:buClr>
                <a:schemeClr val="dk2"/>
              </a:buClr>
              <a:buSzPts val="2000"/>
              <a:buNone/>
              <a:defRPr sz="2000">
                <a:solidFill>
                  <a:schemeClr val="dk2"/>
                </a:solidFill>
                <a:highlight>
                  <a:srgbClr val="FFFFFF"/>
                </a:highlight>
              </a:defRPr>
            </a:lvl9pPr>
          </a:lstStyle>
          <a:p/>
        </p:txBody>
      </p:sp>
      <p:sp>
        <p:nvSpPr>
          <p:cNvPr id="398" name="Google Shape;398;p55"/>
          <p:cNvSpPr txBox="1"/>
          <p:nvPr>
            <p:ph idx="1" type="body"/>
          </p:nvPr>
        </p:nvSpPr>
        <p:spPr>
          <a:xfrm>
            <a:off x="717750" y="1083075"/>
            <a:ext cx="7708500" cy="3423000"/>
          </a:xfrm>
          <a:prstGeom prst="rect">
            <a:avLst/>
          </a:prstGeom>
        </p:spPr>
        <p:txBody>
          <a:bodyPr anchorCtr="0" anchor="t" bIns="91425" lIns="91425" spcFirstLastPara="1" rIns="91425" wrap="square" tIns="0">
            <a:noAutofit/>
          </a:bodyPr>
          <a:lstStyle>
            <a:lvl1pPr indent="-323850" lvl="0" marL="457200">
              <a:lnSpc>
                <a:spcPct val="130000"/>
              </a:lnSpc>
              <a:spcBef>
                <a:spcPts val="600"/>
              </a:spcBef>
              <a:spcAft>
                <a:spcPts val="0"/>
              </a:spcAft>
              <a:buClr>
                <a:schemeClr val="accent1"/>
              </a:buClr>
              <a:buSzPts val="1500"/>
              <a:buChar char="●"/>
              <a:defRPr sz="1600">
                <a:solidFill>
                  <a:schemeClr val="dk2"/>
                </a:solidFill>
              </a:defRPr>
            </a:lvl1pPr>
            <a:lvl2pPr indent="-304800" lvl="1" marL="914400">
              <a:lnSpc>
                <a:spcPct val="130000"/>
              </a:lnSpc>
              <a:spcBef>
                <a:spcPts val="600"/>
              </a:spcBef>
              <a:spcAft>
                <a:spcPts val="0"/>
              </a:spcAft>
              <a:buClr>
                <a:schemeClr val="dk2"/>
              </a:buClr>
              <a:buSzPts val="12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cxnSp>
        <p:nvCxnSpPr>
          <p:cNvPr id="399" name="Google Shape;399;p55"/>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400" name="Google Shape;400;p55"/>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5"/>
          <p:cNvSpPr txBox="1"/>
          <p:nvPr>
            <p:ph idx="12" type="sldNum"/>
          </p:nvPr>
        </p:nvSpPr>
        <p:spPr>
          <a:xfrm>
            <a:off x="8728444" y="4838000"/>
            <a:ext cx="369300" cy="248400"/>
          </a:xfrm>
          <a:prstGeom prst="rect">
            <a:avLst/>
          </a:prstGeom>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402" name="Google Shape;402;p55"/>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22">
  <p:cSld name="TITLE_AND_BODY_28">
    <p:spTree>
      <p:nvGrpSpPr>
        <p:cNvPr id="403" name="Shape 403"/>
        <p:cNvGrpSpPr/>
        <p:nvPr/>
      </p:nvGrpSpPr>
      <p:grpSpPr>
        <a:xfrm>
          <a:off x="0" y="0"/>
          <a:ext cx="0" cy="0"/>
          <a:chOff x="0" y="0"/>
          <a:chExt cx="0" cy="0"/>
        </a:xfrm>
      </p:grpSpPr>
      <p:cxnSp>
        <p:nvCxnSpPr>
          <p:cNvPr id="404" name="Google Shape;404;p56"/>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405" name="Google Shape;405;p56"/>
          <p:cNvSpPr txBox="1"/>
          <p:nvPr>
            <p:ph type="title"/>
          </p:nvPr>
        </p:nvSpPr>
        <p:spPr>
          <a:xfrm>
            <a:off x="705825" y="456725"/>
            <a:ext cx="7783800" cy="435600"/>
          </a:xfrm>
          <a:prstGeom prst="rect">
            <a:avLst/>
          </a:prstGeom>
        </p:spPr>
        <p:txBody>
          <a:bodyPr anchorCtr="0" anchor="ctr" bIns="91425" lIns="0" spcFirstLastPara="1" rIns="91425" wrap="square" tIns="91425">
            <a:spAutoFit/>
          </a:bodyPr>
          <a:lstStyle>
            <a:lvl1pPr lvl="0">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1pPr>
            <a:lvl2pPr lvl="1">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2pPr>
            <a:lvl3pPr lvl="2">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3pPr>
            <a:lvl4pPr lvl="3">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4pPr>
            <a:lvl5pPr lvl="4">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5pPr>
            <a:lvl6pPr lvl="5">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6pPr>
            <a:lvl7pPr lvl="6">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7pPr>
            <a:lvl8pPr lvl="7">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8pPr>
            <a:lvl9pPr lvl="8">
              <a:spcBef>
                <a:spcPts val="0"/>
              </a:spcBef>
              <a:spcAft>
                <a:spcPts val="0"/>
              </a:spcAft>
              <a:buClr>
                <a:schemeClr val="dk2"/>
              </a:buClr>
              <a:buSzPts val="1900"/>
              <a:buFont typeface="Plus Jakarta Sans"/>
              <a:buNone/>
              <a:defRPr sz="1900">
                <a:solidFill>
                  <a:schemeClr val="dk2"/>
                </a:solidFill>
                <a:highlight>
                  <a:srgbClr val="FFFFFF"/>
                </a:highlight>
                <a:latin typeface="Plus Jakarta Sans"/>
                <a:ea typeface="Plus Jakarta Sans"/>
                <a:cs typeface="Plus Jakarta Sans"/>
                <a:sym typeface="Plus Jakarta Sans"/>
              </a:defRPr>
            </a:lvl9pPr>
          </a:lstStyle>
          <a:p/>
        </p:txBody>
      </p:sp>
      <p:sp>
        <p:nvSpPr>
          <p:cNvPr id="406" name="Google Shape;406;p56"/>
          <p:cNvSpPr txBox="1"/>
          <p:nvPr>
            <p:ph idx="1" type="body"/>
          </p:nvPr>
        </p:nvSpPr>
        <p:spPr>
          <a:xfrm>
            <a:off x="717750" y="1083075"/>
            <a:ext cx="7708500" cy="3423000"/>
          </a:xfrm>
          <a:prstGeom prst="rect">
            <a:avLst/>
          </a:prstGeom>
        </p:spPr>
        <p:txBody>
          <a:bodyPr anchorCtr="0" anchor="t" bIns="91425" lIns="91425" spcFirstLastPara="1" rIns="91425" wrap="square" tIns="0">
            <a:noAutofit/>
          </a:bodyPr>
          <a:lstStyle>
            <a:lvl1pPr indent="-311150" lvl="0" marL="457200">
              <a:lnSpc>
                <a:spcPct val="130000"/>
              </a:lnSpc>
              <a:spcBef>
                <a:spcPts val="600"/>
              </a:spcBef>
              <a:spcAft>
                <a:spcPts val="0"/>
              </a:spcAft>
              <a:buSzPts val="1300"/>
              <a:buChar char="●"/>
              <a:defRPr sz="1300">
                <a:solidFill>
                  <a:schemeClr val="dk1"/>
                </a:solidFill>
              </a:defRPr>
            </a:lvl1pPr>
            <a:lvl2pPr indent="-304800" lvl="1" marL="914400">
              <a:lnSpc>
                <a:spcPct val="130000"/>
              </a:lnSpc>
              <a:spcBef>
                <a:spcPts val="300"/>
              </a:spcBef>
              <a:spcAft>
                <a:spcPts val="0"/>
              </a:spcAft>
              <a:buClr>
                <a:schemeClr val="dk2"/>
              </a:buClr>
              <a:buSzPts val="1200"/>
              <a:buFont typeface="Plus Jakarta Sans"/>
              <a:buChar char="⦿"/>
              <a:defRPr sz="1200">
                <a:solidFill>
                  <a:schemeClr val="dk2"/>
                </a:solidFill>
                <a:latin typeface="Plus Jakarta Sans"/>
                <a:ea typeface="Plus Jakarta Sans"/>
                <a:cs typeface="Plus Jakarta Sans"/>
                <a:sym typeface="Plus Jakarta Sans"/>
              </a:defRPr>
            </a:lvl2pPr>
            <a:lvl3pPr indent="-304800" lvl="2" marL="1371600">
              <a:lnSpc>
                <a:spcPct val="130000"/>
              </a:lnSpc>
              <a:spcBef>
                <a:spcPts val="300"/>
              </a:spcBef>
              <a:spcAft>
                <a:spcPts val="0"/>
              </a:spcAft>
              <a:buClr>
                <a:schemeClr val="dk2"/>
              </a:buClr>
              <a:buSzPts val="1200"/>
              <a:buFont typeface="Plus Jakarta Sans"/>
              <a:buChar char="⦾"/>
              <a:defRPr sz="1200">
                <a:solidFill>
                  <a:schemeClr val="dk2"/>
                </a:solidFill>
                <a:latin typeface="Plus Jakarta Sans"/>
                <a:ea typeface="Plus Jakarta Sans"/>
                <a:cs typeface="Plus Jakarta Sans"/>
                <a:sym typeface="Plus Jakarta Sans"/>
              </a:defRPr>
            </a:lvl3pPr>
            <a:lvl4pPr indent="-298450" lvl="3" marL="1828800">
              <a:lnSpc>
                <a:spcPct val="130000"/>
              </a:lnSpc>
              <a:spcBef>
                <a:spcPts val="300"/>
              </a:spcBef>
              <a:spcAft>
                <a:spcPts val="0"/>
              </a:spcAft>
              <a:buClr>
                <a:schemeClr val="dk2"/>
              </a:buClr>
              <a:buSzPts val="1100"/>
              <a:buFont typeface="Plus Jakarta Sans"/>
              <a:buChar char="⧁"/>
              <a:defRPr sz="1100">
                <a:solidFill>
                  <a:schemeClr val="dk2"/>
                </a:solidFill>
                <a:latin typeface="Plus Jakarta Sans"/>
                <a:ea typeface="Plus Jakarta Sans"/>
                <a:cs typeface="Plus Jakarta Sans"/>
                <a:sym typeface="Plus Jakarta Sans"/>
              </a:defRPr>
            </a:lvl4pPr>
            <a:lvl5pPr indent="-292100" lvl="4" marL="2286000">
              <a:lnSpc>
                <a:spcPct val="130000"/>
              </a:lnSpc>
              <a:spcBef>
                <a:spcPts val="600"/>
              </a:spcBef>
              <a:spcAft>
                <a:spcPts val="0"/>
              </a:spcAft>
              <a:buClr>
                <a:schemeClr val="dk2"/>
              </a:buClr>
              <a:buSzPts val="1000"/>
              <a:buFont typeface="Plus Jakarta Sans"/>
              <a:buChar char="⊙"/>
              <a:defRPr sz="1000">
                <a:solidFill>
                  <a:schemeClr val="dk2"/>
                </a:solidFill>
                <a:latin typeface="Plus Jakarta Sans"/>
                <a:ea typeface="Plus Jakarta Sans"/>
                <a:cs typeface="Plus Jakarta Sans"/>
                <a:sym typeface="Plus Jakarta Sans"/>
              </a:defRPr>
            </a:lvl5pPr>
            <a:lvl6pPr indent="-285750" lvl="5" marL="2743200">
              <a:lnSpc>
                <a:spcPct val="130000"/>
              </a:lnSpc>
              <a:spcBef>
                <a:spcPts val="600"/>
              </a:spcBef>
              <a:spcAft>
                <a:spcPts val="0"/>
              </a:spcAft>
              <a:buClr>
                <a:schemeClr val="dk2"/>
              </a:buClr>
              <a:buSzPts val="900"/>
              <a:buFont typeface="Plus Jakarta Sans"/>
              <a:buChar char="⊙"/>
              <a:defRPr sz="900">
                <a:solidFill>
                  <a:schemeClr val="dk2"/>
                </a:solidFill>
                <a:latin typeface="Plus Jakarta Sans"/>
                <a:ea typeface="Plus Jakarta Sans"/>
                <a:cs typeface="Plus Jakarta Sans"/>
                <a:sym typeface="Plus Jakarta Sans"/>
              </a:defRPr>
            </a:lvl6pPr>
            <a:lvl7pPr indent="-279400" lvl="6" marL="3200400">
              <a:lnSpc>
                <a:spcPct val="130000"/>
              </a:lnSpc>
              <a:spcBef>
                <a:spcPts val="600"/>
              </a:spcBef>
              <a:spcAft>
                <a:spcPts val="0"/>
              </a:spcAft>
              <a:buClr>
                <a:schemeClr val="dk2"/>
              </a:buClr>
              <a:buSzPts val="800"/>
              <a:buFont typeface="Plus Jakarta Sans"/>
              <a:buChar char="⊚"/>
              <a:defRPr sz="800">
                <a:solidFill>
                  <a:schemeClr val="dk2"/>
                </a:solidFill>
                <a:latin typeface="Plus Jakarta Sans"/>
                <a:ea typeface="Plus Jakarta Sans"/>
                <a:cs typeface="Plus Jakarta Sans"/>
                <a:sym typeface="Plus Jakarta Sans"/>
              </a:defRPr>
            </a:lvl7pPr>
            <a:lvl8pPr indent="-273050" lvl="7" marL="3657600">
              <a:lnSpc>
                <a:spcPct val="130000"/>
              </a:lnSpc>
              <a:spcBef>
                <a:spcPts val="600"/>
              </a:spcBef>
              <a:spcAft>
                <a:spcPts val="0"/>
              </a:spcAft>
              <a:buClr>
                <a:schemeClr val="dk2"/>
              </a:buClr>
              <a:buSzPts val="700"/>
              <a:buFont typeface="Plus Jakarta Sans"/>
              <a:buChar char="⊙"/>
              <a:defRPr sz="700">
                <a:solidFill>
                  <a:schemeClr val="dk2"/>
                </a:solidFill>
                <a:latin typeface="Plus Jakarta Sans"/>
                <a:ea typeface="Plus Jakarta Sans"/>
                <a:cs typeface="Plus Jakarta Sans"/>
                <a:sym typeface="Plus Jakarta Sans"/>
              </a:defRPr>
            </a:lvl8pPr>
            <a:lvl9pPr indent="-266700" lvl="8" marL="4114800">
              <a:lnSpc>
                <a:spcPct val="130000"/>
              </a:lnSpc>
              <a:spcBef>
                <a:spcPts val="600"/>
              </a:spcBef>
              <a:spcAft>
                <a:spcPts val="0"/>
              </a:spcAft>
              <a:buClr>
                <a:schemeClr val="dk2"/>
              </a:buClr>
              <a:buSzPts val="600"/>
              <a:buFont typeface="Plus Jakarta Sans"/>
              <a:buChar char="⊙"/>
              <a:defRPr sz="600">
                <a:solidFill>
                  <a:schemeClr val="dk2"/>
                </a:solidFill>
                <a:latin typeface="Plus Jakarta Sans"/>
                <a:ea typeface="Plus Jakarta Sans"/>
                <a:cs typeface="Plus Jakarta Sans"/>
                <a:sym typeface="Plus Jakarta Sans"/>
              </a:defRPr>
            </a:lvl9pPr>
          </a:lstStyle>
          <a:p/>
        </p:txBody>
      </p:sp>
      <p:cxnSp>
        <p:nvCxnSpPr>
          <p:cNvPr id="407" name="Google Shape;407;p56"/>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408" name="Google Shape;408;p56"/>
          <p:cNvSpPr/>
          <p:nvPr/>
        </p:nvSpPr>
        <p:spPr>
          <a:xfrm>
            <a:off x="8812922" y="4862625"/>
            <a:ext cx="199200" cy="199200"/>
          </a:xfrm>
          <a:prstGeom prst="ellipse">
            <a:avLst/>
          </a:prstGeom>
          <a:solidFill>
            <a:schemeClr val="accent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6"/>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410" name="Google Shape;410;p56"/>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1">
  <p:cSld name="TITLE_AND_BODY_1">
    <p:spTree>
      <p:nvGrpSpPr>
        <p:cNvPr id="411" name="Shape 411"/>
        <p:cNvGrpSpPr/>
        <p:nvPr/>
      </p:nvGrpSpPr>
      <p:grpSpPr>
        <a:xfrm>
          <a:off x="0" y="0"/>
          <a:ext cx="0" cy="0"/>
          <a:chOff x="0" y="0"/>
          <a:chExt cx="0" cy="0"/>
        </a:xfrm>
      </p:grpSpPr>
      <p:cxnSp>
        <p:nvCxnSpPr>
          <p:cNvPr id="412" name="Google Shape;412;p57"/>
          <p:cNvCxnSpPr/>
          <p:nvPr/>
        </p:nvCxnSpPr>
        <p:spPr>
          <a:xfrm>
            <a:off x="-31000" y="69750"/>
            <a:ext cx="681900" cy="0"/>
          </a:xfrm>
          <a:prstGeom prst="straightConnector1">
            <a:avLst/>
          </a:prstGeom>
          <a:noFill/>
          <a:ln cap="flat" cmpd="sng" w="152400">
            <a:solidFill>
              <a:schemeClr val="accent1"/>
            </a:solidFill>
            <a:prstDash val="solid"/>
            <a:round/>
            <a:headEnd len="sm" w="sm" type="none"/>
            <a:tailEnd len="sm" w="sm" type="none"/>
          </a:ln>
        </p:spPr>
      </p:cxnSp>
      <p:sp>
        <p:nvSpPr>
          <p:cNvPr id="413" name="Google Shape;413;p57"/>
          <p:cNvSpPr txBox="1"/>
          <p:nvPr>
            <p:ph type="title"/>
          </p:nvPr>
        </p:nvSpPr>
        <p:spPr>
          <a:xfrm>
            <a:off x="705825" y="456725"/>
            <a:ext cx="7783800" cy="435600"/>
          </a:xfrm>
          <a:prstGeom prst="rect">
            <a:avLst/>
          </a:prstGeom>
          <a:noFill/>
          <a:ln>
            <a:noFill/>
          </a:ln>
        </p:spPr>
        <p:txBody>
          <a:bodyPr anchorCtr="0" anchor="ctr" bIns="91425" lIns="0" spcFirstLastPara="1" rIns="91425" wrap="square" tIns="91425">
            <a:noAutofit/>
          </a:bodyPr>
          <a:lstStyle>
            <a:lvl1pPr lvl="0" algn="l">
              <a:lnSpc>
                <a:spcPct val="100000"/>
              </a:lnSpc>
              <a:spcBef>
                <a:spcPts val="0"/>
              </a:spcBef>
              <a:spcAft>
                <a:spcPts val="0"/>
              </a:spcAft>
              <a:buClr>
                <a:schemeClr val="dk2"/>
              </a:buClr>
              <a:buSzPts val="2000"/>
              <a:buNone/>
              <a:defRPr sz="2000">
                <a:solidFill>
                  <a:schemeClr val="dk2"/>
                </a:solidFill>
                <a:highlight>
                  <a:srgbClr val="FFFFFF"/>
                </a:highlight>
              </a:defRPr>
            </a:lvl1pPr>
            <a:lvl2pPr lvl="1" algn="l">
              <a:lnSpc>
                <a:spcPct val="100000"/>
              </a:lnSpc>
              <a:spcBef>
                <a:spcPts val="0"/>
              </a:spcBef>
              <a:spcAft>
                <a:spcPts val="0"/>
              </a:spcAft>
              <a:buClr>
                <a:schemeClr val="dk2"/>
              </a:buClr>
              <a:buSzPts val="2000"/>
              <a:buNone/>
              <a:defRPr sz="2000">
                <a:solidFill>
                  <a:schemeClr val="dk2"/>
                </a:solidFill>
                <a:highlight>
                  <a:srgbClr val="FFFFFF"/>
                </a:highlight>
              </a:defRPr>
            </a:lvl2pPr>
            <a:lvl3pPr lvl="2" algn="l">
              <a:lnSpc>
                <a:spcPct val="100000"/>
              </a:lnSpc>
              <a:spcBef>
                <a:spcPts val="0"/>
              </a:spcBef>
              <a:spcAft>
                <a:spcPts val="0"/>
              </a:spcAft>
              <a:buClr>
                <a:schemeClr val="dk2"/>
              </a:buClr>
              <a:buSzPts val="2000"/>
              <a:buNone/>
              <a:defRPr sz="2000">
                <a:solidFill>
                  <a:schemeClr val="dk2"/>
                </a:solidFill>
                <a:highlight>
                  <a:srgbClr val="FFFFFF"/>
                </a:highlight>
              </a:defRPr>
            </a:lvl3pPr>
            <a:lvl4pPr lvl="3" algn="l">
              <a:lnSpc>
                <a:spcPct val="100000"/>
              </a:lnSpc>
              <a:spcBef>
                <a:spcPts val="0"/>
              </a:spcBef>
              <a:spcAft>
                <a:spcPts val="0"/>
              </a:spcAft>
              <a:buClr>
                <a:schemeClr val="dk2"/>
              </a:buClr>
              <a:buSzPts val="2000"/>
              <a:buNone/>
              <a:defRPr sz="2000">
                <a:solidFill>
                  <a:schemeClr val="dk2"/>
                </a:solidFill>
                <a:highlight>
                  <a:srgbClr val="FFFFFF"/>
                </a:highlight>
              </a:defRPr>
            </a:lvl4pPr>
            <a:lvl5pPr lvl="4" algn="l">
              <a:lnSpc>
                <a:spcPct val="100000"/>
              </a:lnSpc>
              <a:spcBef>
                <a:spcPts val="0"/>
              </a:spcBef>
              <a:spcAft>
                <a:spcPts val="0"/>
              </a:spcAft>
              <a:buClr>
                <a:schemeClr val="dk2"/>
              </a:buClr>
              <a:buSzPts val="2000"/>
              <a:buNone/>
              <a:defRPr sz="2000">
                <a:solidFill>
                  <a:schemeClr val="dk2"/>
                </a:solidFill>
                <a:highlight>
                  <a:srgbClr val="FFFFFF"/>
                </a:highlight>
              </a:defRPr>
            </a:lvl5pPr>
            <a:lvl6pPr lvl="5" algn="l">
              <a:lnSpc>
                <a:spcPct val="100000"/>
              </a:lnSpc>
              <a:spcBef>
                <a:spcPts val="0"/>
              </a:spcBef>
              <a:spcAft>
                <a:spcPts val="0"/>
              </a:spcAft>
              <a:buClr>
                <a:schemeClr val="dk2"/>
              </a:buClr>
              <a:buSzPts val="2000"/>
              <a:buNone/>
              <a:defRPr sz="2000">
                <a:solidFill>
                  <a:schemeClr val="dk2"/>
                </a:solidFill>
                <a:highlight>
                  <a:srgbClr val="FFFFFF"/>
                </a:highlight>
              </a:defRPr>
            </a:lvl6pPr>
            <a:lvl7pPr lvl="6" algn="l">
              <a:lnSpc>
                <a:spcPct val="100000"/>
              </a:lnSpc>
              <a:spcBef>
                <a:spcPts val="0"/>
              </a:spcBef>
              <a:spcAft>
                <a:spcPts val="0"/>
              </a:spcAft>
              <a:buClr>
                <a:schemeClr val="dk2"/>
              </a:buClr>
              <a:buSzPts val="2000"/>
              <a:buNone/>
              <a:defRPr sz="2000">
                <a:solidFill>
                  <a:schemeClr val="dk2"/>
                </a:solidFill>
                <a:highlight>
                  <a:srgbClr val="FFFFFF"/>
                </a:highlight>
              </a:defRPr>
            </a:lvl7pPr>
            <a:lvl8pPr lvl="7" algn="l">
              <a:lnSpc>
                <a:spcPct val="100000"/>
              </a:lnSpc>
              <a:spcBef>
                <a:spcPts val="0"/>
              </a:spcBef>
              <a:spcAft>
                <a:spcPts val="0"/>
              </a:spcAft>
              <a:buClr>
                <a:schemeClr val="dk2"/>
              </a:buClr>
              <a:buSzPts val="2000"/>
              <a:buNone/>
              <a:defRPr sz="2000">
                <a:solidFill>
                  <a:schemeClr val="dk2"/>
                </a:solidFill>
                <a:highlight>
                  <a:srgbClr val="FFFFFF"/>
                </a:highlight>
              </a:defRPr>
            </a:lvl8pPr>
            <a:lvl9pPr lvl="8" algn="l">
              <a:lnSpc>
                <a:spcPct val="100000"/>
              </a:lnSpc>
              <a:spcBef>
                <a:spcPts val="0"/>
              </a:spcBef>
              <a:spcAft>
                <a:spcPts val="0"/>
              </a:spcAft>
              <a:buClr>
                <a:schemeClr val="dk2"/>
              </a:buClr>
              <a:buSzPts val="2000"/>
              <a:buNone/>
              <a:defRPr sz="2000">
                <a:solidFill>
                  <a:schemeClr val="dk2"/>
                </a:solidFill>
                <a:highlight>
                  <a:srgbClr val="FFFFFF"/>
                </a:highlight>
              </a:defRPr>
            </a:lvl9pPr>
          </a:lstStyle>
          <a:p/>
        </p:txBody>
      </p:sp>
      <p:sp>
        <p:nvSpPr>
          <p:cNvPr id="414" name="Google Shape;414;p57"/>
          <p:cNvSpPr txBox="1"/>
          <p:nvPr>
            <p:ph idx="1" type="body"/>
          </p:nvPr>
        </p:nvSpPr>
        <p:spPr>
          <a:xfrm>
            <a:off x="717750" y="1083075"/>
            <a:ext cx="7708500" cy="3423000"/>
          </a:xfrm>
          <a:prstGeom prst="rect">
            <a:avLst/>
          </a:prstGeom>
          <a:noFill/>
          <a:ln>
            <a:noFill/>
          </a:ln>
        </p:spPr>
        <p:txBody>
          <a:bodyPr anchorCtr="0" anchor="t" bIns="91425" lIns="0" spcFirstLastPara="1" rIns="91425" wrap="square" tIns="91425">
            <a:noAutofit/>
          </a:bodyPr>
          <a:lstStyle>
            <a:lvl1pPr indent="-323850" lvl="0" marL="457200" algn="l">
              <a:lnSpc>
                <a:spcPct val="130000"/>
              </a:lnSpc>
              <a:spcBef>
                <a:spcPts val="600"/>
              </a:spcBef>
              <a:spcAft>
                <a:spcPts val="0"/>
              </a:spcAft>
              <a:buClr>
                <a:schemeClr val="accent1"/>
              </a:buClr>
              <a:buSzPts val="1500"/>
              <a:buChar char="●"/>
              <a:defRPr sz="1600">
                <a:solidFill>
                  <a:schemeClr val="dk2"/>
                </a:solidFill>
              </a:defRPr>
            </a:lvl1pPr>
            <a:lvl2pPr indent="-317500" lvl="1" marL="914400" algn="l">
              <a:lnSpc>
                <a:spcPct val="130000"/>
              </a:lnSpc>
              <a:spcBef>
                <a:spcPts val="600"/>
              </a:spcBef>
              <a:spcAft>
                <a:spcPts val="0"/>
              </a:spcAft>
              <a:buClr>
                <a:schemeClr val="dk2"/>
              </a:buClr>
              <a:buSzPts val="1400"/>
              <a:buChar char="⦿"/>
              <a:defRPr>
                <a:solidFill>
                  <a:schemeClr val="dk2"/>
                </a:solidFill>
              </a:defRPr>
            </a:lvl2pPr>
            <a:lvl3pPr indent="-311150" lvl="2" marL="1371600" algn="l">
              <a:lnSpc>
                <a:spcPct val="130000"/>
              </a:lnSpc>
              <a:spcBef>
                <a:spcPts val="600"/>
              </a:spcBef>
              <a:spcAft>
                <a:spcPts val="0"/>
              </a:spcAft>
              <a:buClr>
                <a:schemeClr val="dk2"/>
              </a:buClr>
              <a:buSzPts val="1300"/>
              <a:buChar char="⦾"/>
              <a:defRPr sz="1300">
                <a:solidFill>
                  <a:schemeClr val="dk2"/>
                </a:solidFill>
              </a:defRPr>
            </a:lvl3pPr>
            <a:lvl4pPr indent="-298450" lvl="3" marL="1828800" algn="l">
              <a:lnSpc>
                <a:spcPct val="130000"/>
              </a:lnSpc>
              <a:spcBef>
                <a:spcPts val="600"/>
              </a:spcBef>
              <a:spcAft>
                <a:spcPts val="0"/>
              </a:spcAft>
              <a:buClr>
                <a:schemeClr val="dk2"/>
              </a:buClr>
              <a:buSzPts val="1100"/>
              <a:buChar char="⧁"/>
              <a:defRPr sz="1100">
                <a:solidFill>
                  <a:schemeClr val="dk2"/>
                </a:solidFill>
              </a:defRPr>
            </a:lvl4pPr>
            <a:lvl5pPr indent="-292100" lvl="4" marL="2286000" algn="l">
              <a:lnSpc>
                <a:spcPct val="130000"/>
              </a:lnSpc>
              <a:spcBef>
                <a:spcPts val="600"/>
              </a:spcBef>
              <a:spcAft>
                <a:spcPts val="0"/>
              </a:spcAft>
              <a:buClr>
                <a:schemeClr val="dk2"/>
              </a:buClr>
              <a:buSzPts val="1000"/>
              <a:buChar char="⊙"/>
              <a:defRPr sz="1000">
                <a:solidFill>
                  <a:schemeClr val="dk2"/>
                </a:solidFill>
              </a:defRPr>
            </a:lvl5pPr>
            <a:lvl6pPr indent="-285750" lvl="5" marL="2743200" algn="l">
              <a:lnSpc>
                <a:spcPct val="130000"/>
              </a:lnSpc>
              <a:spcBef>
                <a:spcPts val="600"/>
              </a:spcBef>
              <a:spcAft>
                <a:spcPts val="0"/>
              </a:spcAft>
              <a:buClr>
                <a:schemeClr val="dk2"/>
              </a:buClr>
              <a:buSzPts val="900"/>
              <a:buChar char="⊙"/>
              <a:defRPr sz="900">
                <a:solidFill>
                  <a:schemeClr val="dk2"/>
                </a:solidFill>
              </a:defRPr>
            </a:lvl6pPr>
            <a:lvl7pPr indent="-279400" lvl="6" marL="3200400" algn="l">
              <a:lnSpc>
                <a:spcPct val="130000"/>
              </a:lnSpc>
              <a:spcBef>
                <a:spcPts val="600"/>
              </a:spcBef>
              <a:spcAft>
                <a:spcPts val="0"/>
              </a:spcAft>
              <a:buClr>
                <a:schemeClr val="dk2"/>
              </a:buClr>
              <a:buSzPts val="800"/>
              <a:buChar char="⊚"/>
              <a:defRPr sz="800">
                <a:solidFill>
                  <a:schemeClr val="dk2"/>
                </a:solidFill>
              </a:defRPr>
            </a:lvl7pPr>
            <a:lvl8pPr indent="-273050" lvl="7" marL="3657600" algn="l">
              <a:lnSpc>
                <a:spcPct val="130000"/>
              </a:lnSpc>
              <a:spcBef>
                <a:spcPts val="600"/>
              </a:spcBef>
              <a:spcAft>
                <a:spcPts val="0"/>
              </a:spcAft>
              <a:buClr>
                <a:schemeClr val="dk2"/>
              </a:buClr>
              <a:buSzPts val="700"/>
              <a:buChar char="⊙"/>
              <a:defRPr sz="700">
                <a:solidFill>
                  <a:schemeClr val="dk2"/>
                </a:solidFill>
              </a:defRPr>
            </a:lvl8pPr>
            <a:lvl9pPr indent="-266700" lvl="8" marL="4114800" algn="l">
              <a:lnSpc>
                <a:spcPct val="130000"/>
              </a:lnSpc>
              <a:spcBef>
                <a:spcPts val="600"/>
              </a:spcBef>
              <a:spcAft>
                <a:spcPts val="0"/>
              </a:spcAft>
              <a:buClr>
                <a:schemeClr val="dk2"/>
              </a:buClr>
              <a:buSzPts val="600"/>
              <a:buChar char="⊙"/>
              <a:defRPr sz="600">
                <a:solidFill>
                  <a:schemeClr val="dk2"/>
                </a:solidFill>
              </a:defRPr>
            </a:lvl9pPr>
          </a:lstStyle>
          <a:p/>
        </p:txBody>
      </p:sp>
      <p:cxnSp>
        <p:nvCxnSpPr>
          <p:cNvPr id="415" name="Google Shape;415;p57"/>
          <p:cNvCxnSpPr/>
          <p:nvPr/>
        </p:nvCxnSpPr>
        <p:spPr>
          <a:xfrm>
            <a:off x="8663800" y="4962200"/>
            <a:ext cx="513300" cy="0"/>
          </a:xfrm>
          <a:prstGeom prst="straightConnector1">
            <a:avLst/>
          </a:prstGeom>
          <a:noFill/>
          <a:ln cap="flat" cmpd="sng" w="76200">
            <a:solidFill>
              <a:schemeClr val="lt1"/>
            </a:solidFill>
            <a:prstDash val="solid"/>
            <a:round/>
            <a:headEnd len="sm" w="sm" type="none"/>
            <a:tailEnd len="sm" w="sm" type="none"/>
          </a:ln>
        </p:spPr>
      </p:cxnSp>
      <p:sp>
        <p:nvSpPr>
          <p:cNvPr id="416" name="Google Shape;416;p57"/>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7"/>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
        <p:nvSpPr>
          <p:cNvPr id="418" name="Google Shape;418;p57"/>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422" name="Shape 422"/>
        <p:cNvGrpSpPr/>
        <p:nvPr/>
      </p:nvGrpSpPr>
      <p:grpSpPr>
        <a:xfrm>
          <a:off x="0" y="0"/>
          <a:ext cx="0" cy="0"/>
          <a:chOff x="0" y="0"/>
          <a:chExt cx="0" cy="0"/>
        </a:xfrm>
      </p:grpSpPr>
      <p:sp>
        <p:nvSpPr>
          <p:cNvPr id="423" name="Google Shape;423;p59"/>
          <p:cNvSpPr txBox="1"/>
          <p:nvPr>
            <p:ph type="ctrTitle"/>
          </p:nvPr>
        </p:nvSpPr>
        <p:spPr>
          <a:xfrm>
            <a:off x="1072825" y="2003900"/>
            <a:ext cx="7321800" cy="1159800"/>
          </a:xfrm>
          <a:prstGeom prst="rect">
            <a:avLst/>
          </a:prstGeom>
        </p:spPr>
        <p:txBody>
          <a:bodyPr anchorCtr="0" anchor="b" bIns="91425" lIns="0" spcFirstLastPara="1" rIns="91425" wrap="square" tIns="91425">
            <a:noAutofit/>
          </a:bodyPr>
          <a:lstStyle>
            <a:lvl1pPr lvl="0">
              <a:spcBef>
                <a:spcPts val="0"/>
              </a:spcBef>
              <a:spcAft>
                <a:spcPts val="0"/>
              </a:spcAft>
              <a:buClr>
                <a:schemeClr val="accent6"/>
              </a:buClr>
              <a:buSzPts val="3000"/>
              <a:buNone/>
              <a:defRPr sz="3000">
                <a:solidFill>
                  <a:schemeClr val="accent6"/>
                </a:solidFill>
              </a:defRPr>
            </a:lvl1pPr>
            <a:lvl2pPr lvl="1">
              <a:spcBef>
                <a:spcPts val="0"/>
              </a:spcBef>
              <a:spcAft>
                <a:spcPts val="0"/>
              </a:spcAft>
              <a:buClr>
                <a:schemeClr val="accent6"/>
              </a:buClr>
              <a:buSzPts val="3000"/>
              <a:buNone/>
              <a:defRPr sz="3000">
                <a:solidFill>
                  <a:schemeClr val="accent6"/>
                </a:solidFill>
              </a:defRPr>
            </a:lvl2pPr>
            <a:lvl3pPr lvl="2">
              <a:spcBef>
                <a:spcPts val="0"/>
              </a:spcBef>
              <a:spcAft>
                <a:spcPts val="0"/>
              </a:spcAft>
              <a:buClr>
                <a:schemeClr val="accent6"/>
              </a:buClr>
              <a:buSzPts val="3000"/>
              <a:buNone/>
              <a:defRPr sz="3000">
                <a:solidFill>
                  <a:schemeClr val="accent6"/>
                </a:solidFill>
              </a:defRPr>
            </a:lvl3pPr>
            <a:lvl4pPr lvl="3">
              <a:spcBef>
                <a:spcPts val="0"/>
              </a:spcBef>
              <a:spcAft>
                <a:spcPts val="0"/>
              </a:spcAft>
              <a:buClr>
                <a:schemeClr val="accent6"/>
              </a:buClr>
              <a:buSzPts val="3000"/>
              <a:buNone/>
              <a:defRPr sz="3000">
                <a:solidFill>
                  <a:schemeClr val="accent6"/>
                </a:solidFill>
              </a:defRPr>
            </a:lvl4pPr>
            <a:lvl5pPr lvl="4">
              <a:spcBef>
                <a:spcPts val="0"/>
              </a:spcBef>
              <a:spcAft>
                <a:spcPts val="0"/>
              </a:spcAft>
              <a:buClr>
                <a:schemeClr val="accent6"/>
              </a:buClr>
              <a:buSzPts val="3000"/>
              <a:buNone/>
              <a:defRPr sz="3000">
                <a:solidFill>
                  <a:schemeClr val="accent6"/>
                </a:solidFill>
              </a:defRPr>
            </a:lvl5pPr>
            <a:lvl6pPr lvl="5">
              <a:spcBef>
                <a:spcPts val="0"/>
              </a:spcBef>
              <a:spcAft>
                <a:spcPts val="0"/>
              </a:spcAft>
              <a:buClr>
                <a:schemeClr val="accent6"/>
              </a:buClr>
              <a:buSzPts val="3000"/>
              <a:buNone/>
              <a:defRPr sz="3000">
                <a:solidFill>
                  <a:schemeClr val="accent6"/>
                </a:solidFill>
              </a:defRPr>
            </a:lvl6pPr>
            <a:lvl7pPr lvl="6">
              <a:spcBef>
                <a:spcPts val="0"/>
              </a:spcBef>
              <a:spcAft>
                <a:spcPts val="0"/>
              </a:spcAft>
              <a:buClr>
                <a:schemeClr val="accent6"/>
              </a:buClr>
              <a:buSzPts val="3000"/>
              <a:buNone/>
              <a:defRPr sz="3000">
                <a:solidFill>
                  <a:schemeClr val="accent6"/>
                </a:solidFill>
              </a:defRPr>
            </a:lvl7pPr>
            <a:lvl8pPr lvl="7">
              <a:spcBef>
                <a:spcPts val="0"/>
              </a:spcBef>
              <a:spcAft>
                <a:spcPts val="0"/>
              </a:spcAft>
              <a:buClr>
                <a:schemeClr val="accent6"/>
              </a:buClr>
              <a:buSzPts val="3000"/>
              <a:buNone/>
              <a:defRPr sz="3000">
                <a:solidFill>
                  <a:schemeClr val="accent6"/>
                </a:solidFill>
              </a:defRPr>
            </a:lvl8pPr>
            <a:lvl9pPr lvl="8">
              <a:spcBef>
                <a:spcPts val="0"/>
              </a:spcBef>
              <a:spcAft>
                <a:spcPts val="0"/>
              </a:spcAft>
              <a:buClr>
                <a:schemeClr val="accent6"/>
              </a:buClr>
              <a:buSzPts val="3000"/>
              <a:buNone/>
              <a:defRPr sz="3000">
                <a:solidFill>
                  <a:schemeClr val="accent6"/>
                </a:solidFill>
              </a:defRPr>
            </a:lvl9pPr>
          </a:lstStyle>
          <a:p/>
        </p:txBody>
      </p:sp>
      <p:cxnSp>
        <p:nvCxnSpPr>
          <p:cNvPr id="424" name="Google Shape;424;p59"/>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pic>
        <p:nvPicPr>
          <p:cNvPr id="425" name="Google Shape;425;p59"/>
          <p:cNvPicPr preferRelativeResize="0"/>
          <p:nvPr/>
        </p:nvPicPr>
        <p:blipFill>
          <a:blip r:embed="rId2">
            <a:alphaModFix/>
          </a:blip>
          <a:stretch>
            <a:fillRect/>
          </a:stretch>
        </p:blipFill>
        <p:spPr>
          <a:xfrm>
            <a:off x="1117950" y="794325"/>
            <a:ext cx="784800" cy="308245"/>
          </a:xfrm>
          <a:prstGeom prst="rect">
            <a:avLst/>
          </a:prstGeom>
          <a:noFill/>
          <a:ln>
            <a:noFill/>
          </a:ln>
        </p:spPr>
      </p:pic>
      <p:cxnSp>
        <p:nvCxnSpPr>
          <p:cNvPr id="426" name="Google Shape;426;p59"/>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427" name="Google Shape;427;p59"/>
          <p:cNvSpPr txBox="1"/>
          <p:nvPr>
            <p:ph idx="1" type="subTitle"/>
          </p:nvPr>
        </p:nvSpPr>
        <p:spPr>
          <a:xfrm>
            <a:off x="1726475" y="3693550"/>
            <a:ext cx="4197000" cy="222600"/>
          </a:xfrm>
          <a:prstGeom prst="rect">
            <a:avLst/>
          </a:prstGeom>
        </p:spPr>
        <p:txBody>
          <a:bodyPr anchorCtr="0" anchor="ctr" bIns="91425" lIns="0" spcFirstLastPara="1" rIns="91425" wrap="square" tIns="91425">
            <a:noAutofit/>
          </a:bodyPr>
          <a:lstStyle>
            <a:lvl1pPr lvl="0">
              <a:spcBef>
                <a:spcPts val="600"/>
              </a:spcBef>
              <a:spcAft>
                <a:spcPts val="0"/>
              </a:spcAft>
              <a:buNone/>
              <a:defRPr sz="900">
                <a:solidFill>
                  <a:schemeClr val="accent3"/>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428" name="Google Shape;428;p59"/>
          <p:cNvSpPr/>
          <p:nvPr/>
        </p:nvSpPr>
        <p:spPr>
          <a:xfrm>
            <a:off x="1141900" y="3403350"/>
            <a:ext cx="546300" cy="546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9"/>
          <p:cNvSpPr/>
          <p:nvPr/>
        </p:nvSpPr>
        <p:spPr>
          <a:xfrm rot="5400000">
            <a:off x="1335133" y="3578701"/>
            <a:ext cx="226200" cy="195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resenter details)">
  <p:cSld name="TITLE_3">
    <p:bg>
      <p:bgPr>
        <a:solidFill>
          <a:schemeClr val="dk1"/>
        </a:solidFill>
      </p:bgPr>
    </p:bg>
    <p:spTree>
      <p:nvGrpSpPr>
        <p:cNvPr id="430" name="Shape 430"/>
        <p:cNvGrpSpPr/>
        <p:nvPr/>
      </p:nvGrpSpPr>
      <p:grpSpPr>
        <a:xfrm>
          <a:off x="0" y="0"/>
          <a:ext cx="0" cy="0"/>
          <a:chOff x="0" y="0"/>
          <a:chExt cx="0" cy="0"/>
        </a:xfrm>
      </p:grpSpPr>
      <p:sp>
        <p:nvSpPr>
          <p:cNvPr id="431" name="Google Shape;431;p60"/>
          <p:cNvSpPr txBox="1"/>
          <p:nvPr>
            <p:ph type="ctrTitle"/>
          </p:nvPr>
        </p:nvSpPr>
        <p:spPr>
          <a:xfrm>
            <a:off x="1072825" y="2003900"/>
            <a:ext cx="7321800" cy="1159800"/>
          </a:xfrm>
          <a:prstGeom prst="rect">
            <a:avLst/>
          </a:prstGeom>
        </p:spPr>
        <p:txBody>
          <a:bodyPr anchorCtr="0" anchor="b" bIns="91425" lIns="0" spcFirstLastPara="1" rIns="91425" wrap="square" tIns="91425">
            <a:noAutofit/>
          </a:bodyPr>
          <a:lstStyle>
            <a:lvl1pPr lvl="0">
              <a:spcBef>
                <a:spcPts val="0"/>
              </a:spcBef>
              <a:spcAft>
                <a:spcPts val="0"/>
              </a:spcAft>
              <a:buClr>
                <a:schemeClr val="accent6"/>
              </a:buClr>
              <a:buSzPts val="3000"/>
              <a:buNone/>
              <a:defRPr sz="3000">
                <a:solidFill>
                  <a:schemeClr val="accent6"/>
                </a:solidFill>
              </a:defRPr>
            </a:lvl1pPr>
            <a:lvl2pPr lvl="1">
              <a:spcBef>
                <a:spcPts val="0"/>
              </a:spcBef>
              <a:spcAft>
                <a:spcPts val="0"/>
              </a:spcAft>
              <a:buClr>
                <a:schemeClr val="accent6"/>
              </a:buClr>
              <a:buSzPts val="3000"/>
              <a:buNone/>
              <a:defRPr sz="3000">
                <a:solidFill>
                  <a:schemeClr val="accent6"/>
                </a:solidFill>
              </a:defRPr>
            </a:lvl2pPr>
            <a:lvl3pPr lvl="2">
              <a:spcBef>
                <a:spcPts val="0"/>
              </a:spcBef>
              <a:spcAft>
                <a:spcPts val="0"/>
              </a:spcAft>
              <a:buClr>
                <a:schemeClr val="accent6"/>
              </a:buClr>
              <a:buSzPts val="3000"/>
              <a:buNone/>
              <a:defRPr sz="3000">
                <a:solidFill>
                  <a:schemeClr val="accent6"/>
                </a:solidFill>
              </a:defRPr>
            </a:lvl3pPr>
            <a:lvl4pPr lvl="3">
              <a:spcBef>
                <a:spcPts val="0"/>
              </a:spcBef>
              <a:spcAft>
                <a:spcPts val="0"/>
              </a:spcAft>
              <a:buClr>
                <a:schemeClr val="accent6"/>
              </a:buClr>
              <a:buSzPts val="3000"/>
              <a:buNone/>
              <a:defRPr sz="3000">
                <a:solidFill>
                  <a:schemeClr val="accent6"/>
                </a:solidFill>
              </a:defRPr>
            </a:lvl4pPr>
            <a:lvl5pPr lvl="4">
              <a:spcBef>
                <a:spcPts val="0"/>
              </a:spcBef>
              <a:spcAft>
                <a:spcPts val="0"/>
              </a:spcAft>
              <a:buClr>
                <a:schemeClr val="accent6"/>
              </a:buClr>
              <a:buSzPts val="3000"/>
              <a:buNone/>
              <a:defRPr sz="3000">
                <a:solidFill>
                  <a:schemeClr val="accent6"/>
                </a:solidFill>
              </a:defRPr>
            </a:lvl5pPr>
            <a:lvl6pPr lvl="5">
              <a:spcBef>
                <a:spcPts val="0"/>
              </a:spcBef>
              <a:spcAft>
                <a:spcPts val="0"/>
              </a:spcAft>
              <a:buClr>
                <a:schemeClr val="accent6"/>
              </a:buClr>
              <a:buSzPts val="3000"/>
              <a:buNone/>
              <a:defRPr sz="3000">
                <a:solidFill>
                  <a:schemeClr val="accent6"/>
                </a:solidFill>
              </a:defRPr>
            </a:lvl6pPr>
            <a:lvl7pPr lvl="6">
              <a:spcBef>
                <a:spcPts val="0"/>
              </a:spcBef>
              <a:spcAft>
                <a:spcPts val="0"/>
              </a:spcAft>
              <a:buClr>
                <a:schemeClr val="accent6"/>
              </a:buClr>
              <a:buSzPts val="3000"/>
              <a:buNone/>
              <a:defRPr sz="3000">
                <a:solidFill>
                  <a:schemeClr val="accent6"/>
                </a:solidFill>
              </a:defRPr>
            </a:lvl7pPr>
            <a:lvl8pPr lvl="7">
              <a:spcBef>
                <a:spcPts val="0"/>
              </a:spcBef>
              <a:spcAft>
                <a:spcPts val="0"/>
              </a:spcAft>
              <a:buClr>
                <a:schemeClr val="accent6"/>
              </a:buClr>
              <a:buSzPts val="3000"/>
              <a:buNone/>
              <a:defRPr sz="3000">
                <a:solidFill>
                  <a:schemeClr val="accent6"/>
                </a:solidFill>
              </a:defRPr>
            </a:lvl8pPr>
            <a:lvl9pPr lvl="8">
              <a:spcBef>
                <a:spcPts val="0"/>
              </a:spcBef>
              <a:spcAft>
                <a:spcPts val="0"/>
              </a:spcAft>
              <a:buClr>
                <a:schemeClr val="accent6"/>
              </a:buClr>
              <a:buSzPts val="3000"/>
              <a:buNone/>
              <a:defRPr sz="3000">
                <a:solidFill>
                  <a:schemeClr val="accent6"/>
                </a:solidFill>
              </a:defRPr>
            </a:lvl9pPr>
          </a:lstStyle>
          <a:p/>
        </p:txBody>
      </p:sp>
      <p:cxnSp>
        <p:nvCxnSpPr>
          <p:cNvPr id="432" name="Google Shape;432;p60"/>
          <p:cNvCxnSpPr/>
          <p:nvPr/>
        </p:nvCxnSpPr>
        <p:spPr>
          <a:xfrm>
            <a:off x="-6025" y="3676512"/>
            <a:ext cx="2106300" cy="0"/>
          </a:xfrm>
          <a:prstGeom prst="straightConnector1">
            <a:avLst/>
          </a:prstGeom>
          <a:noFill/>
          <a:ln cap="flat" cmpd="sng" w="9525">
            <a:solidFill>
              <a:schemeClr val="accent1"/>
            </a:solidFill>
            <a:prstDash val="solid"/>
            <a:round/>
            <a:headEnd len="med" w="med" type="none"/>
            <a:tailEnd len="med" w="med" type="none"/>
          </a:ln>
        </p:spPr>
      </p:cxnSp>
      <p:pic>
        <p:nvPicPr>
          <p:cNvPr id="433" name="Google Shape;433;p60"/>
          <p:cNvPicPr preferRelativeResize="0"/>
          <p:nvPr/>
        </p:nvPicPr>
        <p:blipFill>
          <a:blip r:embed="rId2">
            <a:alphaModFix/>
          </a:blip>
          <a:stretch>
            <a:fillRect/>
          </a:stretch>
        </p:blipFill>
        <p:spPr>
          <a:xfrm>
            <a:off x="1117950" y="794325"/>
            <a:ext cx="784800" cy="308245"/>
          </a:xfrm>
          <a:prstGeom prst="rect">
            <a:avLst/>
          </a:prstGeom>
          <a:noFill/>
          <a:ln>
            <a:noFill/>
          </a:ln>
        </p:spPr>
      </p:pic>
      <p:cxnSp>
        <p:nvCxnSpPr>
          <p:cNvPr id="434" name="Google Shape;434;p60"/>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435" name="Google Shape;435;p60"/>
          <p:cNvSpPr txBox="1"/>
          <p:nvPr>
            <p:ph idx="1" type="subTitle"/>
          </p:nvPr>
        </p:nvSpPr>
        <p:spPr>
          <a:xfrm>
            <a:off x="2092500" y="4621100"/>
            <a:ext cx="4197000" cy="222600"/>
          </a:xfrm>
          <a:prstGeom prst="rect">
            <a:avLst/>
          </a:prstGeom>
        </p:spPr>
        <p:txBody>
          <a:bodyPr anchorCtr="0" anchor="ctr" bIns="91425" lIns="0" spcFirstLastPara="1" rIns="91425" wrap="square" tIns="91425">
            <a:noAutofit/>
          </a:bodyPr>
          <a:lstStyle>
            <a:lvl1pPr lvl="0">
              <a:spcBef>
                <a:spcPts val="600"/>
              </a:spcBef>
              <a:spcAft>
                <a:spcPts val="0"/>
              </a:spcAft>
              <a:buNone/>
              <a:defRPr sz="900">
                <a:solidFill>
                  <a:schemeClr val="accent3"/>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436" name="Google Shape;436;p60"/>
          <p:cNvSpPr txBox="1"/>
          <p:nvPr>
            <p:ph idx="2" type="title"/>
          </p:nvPr>
        </p:nvSpPr>
        <p:spPr>
          <a:xfrm>
            <a:off x="2092500" y="3377350"/>
            <a:ext cx="6186300" cy="416400"/>
          </a:xfrm>
          <a:prstGeom prst="rect">
            <a:avLst/>
          </a:prstGeom>
        </p:spPr>
        <p:txBody>
          <a:bodyPr anchorCtr="0" anchor="t" bIns="91425" lIns="0" spcFirstLastPara="1" rIns="91425" wrap="square" tIns="91425">
            <a:noAutofit/>
          </a:bodyPr>
          <a:lstStyle>
            <a:lvl1pPr lvl="0">
              <a:spcBef>
                <a:spcPts val="0"/>
              </a:spcBef>
              <a:spcAft>
                <a:spcPts val="0"/>
              </a:spcAft>
              <a:buNone/>
              <a:defRPr>
                <a:solidFill>
                  <a:srgbClr val="FFFFFF"/>
                </a:solidFill>
                <a:highlight>
                  <a:schemeClr val="accent1"/>
                </a:highlight>
              </a:defRPr>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437" name="Google Shape;437;p60"/>
          <p:cNvSpPr txBox="1"/>
          <p:nvPr>
            <p:ph idx="3" type="subTitle"/>
          </p:nvPr>
        </p:nvSpPr>
        <p:spPr>
          <a:xfrm>
            <a:off x="2092500" y="3793950"/>
            <a:ext cx="5065800" cy="263400"/>
          </a:xfrm>
          <a:prstGeom prst="rect">
            <a:avLst/>
          </a:prstGeom>
        </p:spPr>
        <p:txBody>
          <a:bodyPr anchorCtr="0" anchor="ctr" bIns="91425" lIns="0" spcFirstLastPara="1" rIns="91425" wrap="square" tIns="91425">
            <a:noAutofit/>
          </a:bodyPr>
          <a:lstStyle>
            <a:lvl1pPr lvl="0">
              <a:lnSpc>
                <a:spcPct val="115000"/>
              </a:lnSpc>
              <a:spcBef>
                <a:spcPts val="600"/>
              </a:spcBef>
              <a:spcAft>
                <a:spcPts val="0"/>
              </a:spcAft>
              <a:buNone/>
              <a:defRPr sz="800">
                <a:solidFill>
                  <a:schemeClr val="lt1"/>
                </a:solidFill>
                <a:highlight>
                  <a:srgbClr val="D9D9D9"/>
                </a:highlight>
              </a:defRPr>
            </a:lvl1pPr>
            <a:lvl2pPr lvl="1">
              <a:spcBef>
                <a:spcPts val="600"/>
              </a:spcBef>
              <a:spcAft>
                <a:spcPts val="0"/>
              </a:spcAft>
              <a:buNone/>
              <a:defRPr sz="1100">
                <a:solidFill>
                  <a:schemeClr val="lt1"/>
                </a:solidFill>
                <a:latin typeface="Roboto Medium"/>
                <a:ea typeface="Roboto Medium"/>
                <a:cs typeface="Roboto Medium"/>
                <a:sym typeface="Roboto Medium"/>
              </a:defRPr>
            </a:lvl2pPr>
            <a:lvl3pPr lvl="2">
              <a:spcBef>
                <a:spcPts val="600"/>
              </a:spcBef>
              <a:spcAft>
                <a:spcPts val="0"/>
              </a:spcAft>
              <a:buNone/>
              <a:defRPr sz="1100">
                <a:solidFill>
                  <a:schemeClr val="lt1"/>
                </a:solidFill>
                <a:latin typeface="Roboto Medium"/>
                <a:ea typeface="Roboto Medium"/>
                <a:cs typeface="Roboto Medium"/>
                <a:sym typeface="Roboto Medium"/>
              </a:defRPr>
            </a:lvl3pPr>
            <a:lvl4pPr lvl="3">
              <a:spcBef>
                <a:spcPts val="600"/>
              </a:spcBef>
              <a:spcAft>
                <a:spcPts val="0"/>
              </a:spcAft>
              <a:buNone/>
              <a:defRPr sz="1100">
                <a:solidFill>
                  <a:schemeClr val="lt1"/>
                </a:solidFill>
                <a:latin typeface="Roboto Medium"/>
                <a:ea typeface="Roboto Medium"/>
                <a:cs typeface="Roboto Medium"/>
                <a:sym typeface="Roboto Medium"/>
              </a:defRPr>
            </a:lvl4pPr>
            <a:lvl5pPr lvl="4">
              <a:spcBef>
                <a:spcPts val="600"/>
              </a:spcBef>
              <a:spcAft>
                <a:spcPts val="0"/>
              </a:spcAft>
              <a:buNone/>
              <a:defRPr sz="1100">
                <a:solidFill>
                  <a:schemeClr val="lt1"/>
                </a:solidFill>
                <a:latin typeface="Roboto Medium"/>
                <a:ea typeface="Roboto Medium"/>
                <a:cs typeface="Roboto Medium"/>
                <a:sym typeface="Roboto Medium"/>
              </a:defRPr>
            </a:lvl5pPr>
            <a:lvl6pPr lvl="5">
              <a:spcBef>
                <a:spcPts val="600"/>
              </a:spcBef>
              <a:spcAft>
                <a:spcPts val="0"/>
              </a:spcAft>
              <a:buNone/>
              <a:defRPr sz="1100">
                <a:solidFill>
                  <a:schemeClr val="lt1"/>
                </a:solidFill>
                <a:latin typeface="Roboto Medium"/>
                <a:ea typeface="Roboto Medium"/>
                <a:cs typeface="Roboto Medium"/>
                <a:sym typeface="Roboto Medium"/>
              </a:defRPr>
            </a:lvl6pPr>
            <a:lvl7pPr lvl="6">
              <a:spcBef>
                <a:spcPts val="600"/>
              </a:spcBef>
              <a:spcAft>
                <a:spcPts val="0"/>
              </a:spcAft>
              <a:buNone/>
              <a:defRPr sz="1100">
                <a:solidFill>
                  <a:schemeClr val="lt1"/>
                </a:solidFill>
                <a:latin typeface="Roboto Medium"/>
                <a:ea typeface="Roboto Medium"/>
                <a:cs typeface="Roboto Medium"/>
                <a:sym typeface="Roboto Medium"/>
              </a:defRPr>
            </a:lvl7pPr>
            <a:lvl8pPr lvl="7">
              <a:spcBef>
                <a:spcPts val="600"/>
              </a:spcBef>
              <a:spcAft>
                <a:spcPts val="0"/>
              </a:spcAft>
              <a:buNone/>
              <a:defRPr sz="1100">
                <a:solidFill>
                  <a:schemeClr val="lt1"/>
                </a:solidFill>
                <a:latin typeface="Roboto Medium"/>
                <a:ea typeface="Roboto Medium"/>
                <a:cs typeface="Roboto Medium"/>
                <a:sym typeface="Roboto Medium"/>
              </a:defRPr>
            </a:lvl8pPr>
            <a:lvl9pPr lvl="8">
              <a:spcBef>
                <a:spcPts val="600"/>
              </a:spcBef>
              <a:spcAft>
                <a:spcPts val="0"/>
              </a:spcAft>
              <a:buNone/>
              <a:defRPr sz="1100">
                <a:solidFill>
                  <a:schemeClr val="lt1"/>
                </a:solidFill>
                <a:latin typeface="Roboto Medium"/>
                <a:ea typeface="Roboto Medium"/>
                <a:cs typeface="Roboto Medium"/>
                <a:sym typeface="Roboto Medium"/>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resenter Slide">
  <p:cSld name="TITLE_2">
    <p:spTree>
      <p:nvGrpSpPr>
        <p:cNvPr id="438" name="Shape 438"/>
        <p:cNvGrpSpPr/>
        <p:nvPr/>
      </p:nvGrpSpPr>
      <p:grpSpPr>
        <a:xfrm>
          <a:off x="0" y="0"/>
          <a:ext cx="0" cy="0"/>
          <a:chOff x="0" y="0"/>
          <a:chExt cx="0" cy="0"/>
        </a:xfrm>
      </p:grpSpPr>
      <p:cxnSp>
        <p:nvCxnSpPr>
          <p:cNvPr id="439" name="Google Shape;439;p61"/>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440" name="Google Shape;440;p61"/>
          <p:cNvCxnSpPr/>
          <p:nvPr/>
        </p:nvCxnSpPr>
        <p:spPr>
          <a:xfrm>
            <a:off x="0" y="1581150"/>
            <a:ext cx="2397300" cy="0"/>
          </a:xfrm>
          <a:prstGeom prst="straightConnector1">
            <a:avLst/>
          </a:prstGeom>
          <a:noFill/>
          <a:ln cap="flat" cmpd="sng" w="9525">
            <a:solidFill>
              <a:srgbClr val="B7B7B7"/>
            </a:solidFill>
            <a:prstDash val="solid"/>
            <a:round/>
            <a:headEnd len="med" w="med" type="none"/>
            <a:tailEnd len="med" w="med" type="none"/>
          </a:ln>
        </p:spPr>
      </p:cxnSp>
      <p:sp>
        <p:nvSpPr>
          <p:cNvPr id="441" name="Google Shape;441;p61"/>
          <p:cNvSpPr txBox="1"/>
          <p:nvPr/>
        </p:nvSpPr>
        <p:spPr>
          <a:xfrm>
            <a:off x="2358400" y="968950"/>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CCCCCC"/>
                </a:solidFill>
                <a:latin typeface="Plus Jakarta Sans ExtraBold"/>
                <a:ea typeface="Plus Jakarta Sans ExtraBold"/>
                <a:cs typeface="Plus Jakarta Sans ExtraBold"/>
                <a:sym typeface="Plus Jakarta Sans ExtraBold"/>
              </a:rPr>
              <a:t>Hello!</a:t>
            </a:r>
            <a:endParaRPr sz="6000">
              <a:solidFill>
                <a:srgbClr val="CCCCCC"/>
              </a:solidFill>
              <a:latin typeface="Plus Jakarta Sans ExtraBold"/>
              <a:ea typeface="Plus Jakarta Sans ExtraBold"/>
              <a:cs typeface="Plus Jakarta Sans ExtraBold"/>
              <a:sym typeface="Plus Jakarta Sans ExtraBold"/>
            </a:endParaRPr>
          </a:p>
        </p:txBody>
      </p:sp>
      <p:cxnSp>
        <p:nvCxnSpPr>
          <p:cNvPr id="442" name="Google Shape;442;p61"/>
          <p:cNvCxnSpPr/>
          <p:nvPr/>
        </p:nvCxnSpPr>
        <p:spPr>
          <a:xfrm>
            <a:off x="4634150" y="1581150"/>
            <a:ext cx="4551600" cy="0"/>
          </a:xfrm>
          <a:prstGeom prst="straightConnector1">
            <a:avLst/>
          </a:prstGeom>
          <a:noFill/>
          <a:ln cap="flat" cmpd="sng" w="9525">
            <a:solidFill>
              <a:srgbClr val="B7B7B7"/>
            </a:solidFill>
            <a:prstDash val="solid"/>
            <a:round/>
            <a:headEnd len="med" w="med" type="none"/>
            <a:tailEnd len="med" w="med" type="none"/>
          </a:ln>
        </p:spPr>
      </p:cxnSp>
      <p:sp>
        <p:nvSpPr>
          <p:cNvPr id="443" name="Google Shape;443;p61"/>
          <p:cNvSpPr txBox="1"/>
          <p:nvPr>
            <p:ph type="title"/>
          </p:nvPr>
        </p:nvSpPr>
        <p:spPr>
          <a:xfrm>
            <a:off x="2397300" y="2416775"/>
            <a:ext cx="6186300" cy="597600"/>
          </a:xfrm>
          <a:prstGeom prst="rect">
            <a:avLst/>
          </a:prstGeom>
        </p:spPr>
        <p:txBody>
          <a:bodyPr anchorCtr="0" anchor="t" bIns="91425" lIns="0" spcFirstLastPara="1" rIns="91425" wrap="square" tIns="91425">
            <a:noAutofit/>
          </a:bodyPr>
          <a:lstStyle>
            <a:lvl1pPr lvl="0">
              <a:spcBef>
                <a:spcPts val="0"/>
              </a:spcBef>
              <a:spcAft>
                <a:spcPts val="0"/>
              </a:spcAft>
              <a:buNone/>
              <a:defRPr sz="2800">
                <a:solidFill>
                  <a:srgbClr val="FFFFFF"/>
                </a:solidFill>
                <a:highlight>
                  <a:schemeClr val="accent1"/>
                </a:highlight>
              </a:defRPr>
            </a:lvl1pPr>
            <a:lvl2pPr lvl="1">
              <a:spcBef>
                <a:spcPts val="0"/>
              </a:spcBef>
              <a:spcAft>
                <a:spcPts val="0"/>
              </a:spcAft>
              <a:buNone/>
              <a:defRPr sz="2800"/>
            </a:lvl2pPr>
            <a:lvl3pPr lvl="2">
              <a:spcBef>
                <a:spcPts val="0"/>
              </a:spcBef>
              <a:spcAft>
                <a:spcPts val="0"/>
              </a:spcAft>
              <a:buNone/>
              <a:defRPr sz="2800"/>
            </a:lvl3pPr>
            <a:lvl4pPr lvl="3">
              <a:spcBef>
                <a:spcPts val="0"/>
              </a:spcBef>
              <a:spcAft>
                <a:spcPts val="0"/>
              </a:spcAft>
              <a:buNone/>
              <a:defRPr sz="2800"/>
            </a:lvl4pPr>
            <a:lvl5pPr lvl="4">
              <a:spcBef>
                <a:spcPts val="0"/>
              </a:spcBef>
              <a:spcAft>
                <a:spcPts val="0"/>
              </a:spcAft>
              <a:buNone/>
              <a:defRPr sz="2800"/>
            </a:lvl5pPr>
            <a:lvl6pPr lvl="5">
              <a:spcBef>
                <a:spcPts val="0"/>
              </a:spcBef>
              <a:spcAft>
                <a:spcPts val="0"/>
              </a:spcAft>
              <a:buNone/>
              <a:defRPr sz="2800"/>
            </a:lvl6pPr>
            <a:lvl7pPr lvl="6">
              <a:spcBef>
                <a:spcPts val="0"/>
              </a:spcBef>
              <a:spcAft>
                <a:spcPts val="0"/>
              </a:spcAft>
              <a:buNone/>
              <a:defRPr sz="2800"/>
            </a:lvl7pPr>
            <a:lvl8pPr lvl="7">
              <a:spcBef>
                <a:spcPts val="0"/>
              </a:spcBef>
              <a:spcAft>
                <a:spcPts val="0"/>
              </a:spcAft>
              <a:buNone/>
              <a:defRPr sz="2800"/>
            </a:lvl8pPr>
            <a:lvl9pPr lvl="8">
              <a:spcBef>
                <a:spcPts val="0"/>
              </a:spcBef>
              <a:spcAft>
                <a:spcPts val="0"/>
              </a:spcAft>
              <a:buNone/>
              <a:defRPr sz="2800"/>
            </a:lvl9pPr>
          </a:lstStyle>
          <a:p/>
        </p:txBody>
      </p:sp>
      <p:sp>
        <p:nvSpPr>
          <p:cNvPr id="444" name="Google Shape;444;p61"/>
          <p:cNvSpPr txBox="1"/>
          <p:nvPr>
            <p:ph idx="1" type="subTitle"/>
          </p:nvPr>
        </p:nvSpPr>
        <p:spPr>
          <a:xfrm>
            <a:off x="2397300" y="2994225"/>
            <a:ext cx="5065800" cy="263400"/>
          </a:xfrm>
          <a:prstGeom prst="rect">
            <a:avLst/>
          </a:prstGeom>
        </p:spPr>
        <p:txBody>
          <a:bodyPr anchorCtr="0" anchor="ctr" bIns="91425" lIns="0" spcFirstLastPara="1" rIns="91425" wrap="square" tIns="91425">
            <a:noAutofit/>
          </a:bodyPr>
          <a:lstStyle>
            <a:lvl1pPr lvl="0">
              <a:lnSpc>
                <a:spcPct val="115000"/>
              </a:lnSpc>
              <a:spcBef>
                <a:spcPts val="600"/>
              </a:spcBef>
              <a:spcAft>
                <a:spcPts val="0"/>
              </a:spcAft>
              <a:buNone/>
              <a:defRPr sz="1300">
                <a:solidFill>
                  <a:schemeClr val="lt1"/>
                </a:solidFill>
                <a:highlight>
                  <a:srgbClr val="D9D9D9"/>
                </a:highlight>
              </a:defRPr>
            </a:lvl1pPr>
            <a:lvl2pPr lvl="1">
              <a:spcBef>
                <a:spcPts val="600"/>
              </a:spcBef>
              <a:spcAft>
                <a:spcPts val="0"/>
              </a:spcAft>
              <a:buNone/>
              <a:defRPr sz="1400">
                <a:solidFill>
                  <a:schemeClr val="lt1"/>
                </a:solidFill>
              </a:defRPr>
            </a:lvl2pPr>
            <a:lvl3pPr lvl="2">
              <a:spcBef>
                <a:spcPts val="600"/>
              </a:spcBef>
              <a:spcAft>
                <a:spcPts val="0"/>
              </a:spcAft>
              <a:buNone/>
              <a:defRPr sz="1400">
                <a:solidFill>
                  <a:schemeClr val="lt1"/>
                </a:solidFill>
              </a:defRPr>
            </a:lvl3pPr>
            <a:lvl4pPr lvl="3">
              <a:spcBef>
                <a:spcPts val="600"/>
              </a:spcBef>
              <a:spcAft>
                <a:spcPts val="0"/>
              </a:spcAft>
              <a:buNone/>
              <a:defRPr sz="1400">
                <a:solidFill>
                  <a:schemeClr val="lt1"/>
                </a:solidFill>
              </a:defRPr>
            </a:lvl4pPr>
            <a:lvl5pPr lvl="4">
              <a:spcBef>
                <a:spcPts val="600"/>
              </a:spcBef>
              <a:spcAft>
                <a:spcPts val="0"/>
              </a:spcAft>
              <a:buNone/>
              <a:defRPr sz="1400">
                <a:solidFill>
                  <a:schemeClr val="lt1"/>
                </a:solidFill>
              </a:defRPr>
            </a:lvl5pPr>
            <a:lvl6pPr lvl="5">
              <a:spcBef>
                <a:spcPts val="600"/>
              </a:spcBef>
              <a:spcAft>
                <a:spcPts val="0"/>
              </a:spcAft>
              <a:buNone/>
              <a:defRPr sz="1400">
                <a:solidFill>
                  <a:schemeClr val="lt1"/>
                </a:solidFill>
              </a:defRPr>
            </a:lvl6pPr>
            <a:lvl7pPr lvl="6">
              <a:spcBef>
                <a:spcPts val="600"/>
              </a:spcBef>
              <a:spcAft>
                <a:spcPts val="0"/>
              </a:spcAft>
              <a:buNone/>
              <a:defRPr sz="1400">
                <a:solidFill>
                  <a:schemeClr val="lt1"/>
                </a:solidFill>
              </a:defRPr>
            </a:lvl7pPr>
            <a:lvl8pPr lvl="7">
              <a:spcBef>
                <a:spcPts val="600"/>
              </a:spcBef>
              <a:spcAft>
                <a:spcPts val="0"/>
              </a:spcAft>
              <a:buNone/>
              <a:defRPr sz="1400">
                <a:solidFill>
                  <a:schemeClr val="lt1"/>
                </a:solidFill>
              </a:defRPr>
            </a:lvl8pPr>
            <a:lvl9pPr lvl="8">
              <a:spcBef>
                <a:spcPts val="600"/>
              </a:spcBef>
              <a:spcAft>
                <a:spcPts val="0"/>
              </a:spcAft>
              <a:buNone/>
              <a:defRPr sz="1400">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resenters Slide">
  <p:cSld name="TITLE_2_1">
    <p:spTree>
      <p:nvGrpSpPr>
        <p:cNvPr id="445" name="Shape 445"/>
        <p:cNvGrpSpPr/>
        <p:nvPr/>
      </p:nvGrpSpPr>
      <p:grpSpPr>
        <a:xfrm>
          <a:off x="0" y="0"/>
          <a:ext cx="0" cy="0"/>
          <a:chOff x="0" y="0"/>
          <a:chExt cx="0" cy="0"/>
        </a:xfrm>
      </p:grpSpPr>
      <p:cxnSp>
        <p:nvCxnSpPr>
          <p:cNvPr id="446" name="Google Shape;446;p62"/>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447" name="Google Shape;447;p62"/>
          <p:cNvCxnSpPr/>
          <p:nvPr/>
        </p:nvCxnSpPr>
        <p:spPr>
          <a:xfrm>
            <a:off x="-7650" y="1504950"/>
            <a:ext cx="881100" cy="0"/>
          </a:xfrm>
          <a:prstGeom prst="straightConnector1">
            <a:avLst/>
          </a:prstGeom>
          <a:noFill/>
          <a:ln cap="flat" cmpd="sng" w="9525">
            <a:solidFill>
              <a:schemeClr val="accent3"/>
            </a:solidFill>
            <a:prstDash val="solid"/>
            <a:round/>
            <a:headEnd len="med" w="med" type="none"/>
            <a:tailEnd len="med" w="med" type="none"/>
          </a:ln>
        </p:spPr>
      </p:cxnSp>
      <p:sp>
        <p:nvSpPr>
          <p:cNvPr id="448" name="Google Shape;448;p62"/>
          <p:cNvSpPr txBox="1"/>
          <p:nvPr/>
        </p:nvSpPr>
        <p:spPr>
          <a:xfrm>
            <a:off x="861525" y="892750"/>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CCCCCC"/>
                </a:solidFill>
                <a:latin typeface="Plus Jakarta Sans"/>
                <a:ea typeface="Plus Jakarta Sans"/>
                <a:cs typeface="Plus Jakarta Sans"/>
                <a:sym typeface="Plus Jakarta Sans"/>
              </a:rPr>
              <a:t>Hello!</a:t>
            </a:r>
            <a:endParaRPr b="1" sz="6000">
              <a:solidFill>
                <a:srgbClr val="CCCCCC"/>
              </a:solidFill>
              <a:latin typeface="Plus Jakarta Sans"/>
              <a:ea typeface="Plus Jakarta Sans"/>
              <a:cs typeface="Plus Jakarta Sans"/>
              <a:sym typeface="Plus Jakarta Sans"/>
            </a:endParaRPr>
          </a:p>
        </p:txBody>
      </p:sp>
      <p:cxnSp>
        <p:nvCxnSpPr>
          <p:cNvPr id="449" name="Google Shape;449;p62"/>
          <p:cNvCxnSpPr/>
          <p:nvPr/>
        </p:nvCxnSpPr>
        <p:spPr>
          <a:xfrm>
            <a:off x="3101475" y="1504950"/>
            <a:ext cx="6084300" cy="0"/>
          </a:xfrm>
          <a:prstGeom prst="straightConnector1">
            <a:avLst/>
          </a:prstGeom>
          <a:noFill/>
          <a:ln cap="flat" cmpd="sng" w="9525">
            <a:solidFill>
              <a:schemeClr val="accent3"/>
            </a:solidFill>
            <a:prstDash val="solid"/>
            <a:round/>
            <a:headEnd len="med" w="med" type="none"/>
            <a:tailEnd len="med" w="med" type="none"/>
          </a:ln>
        </p:spPr>
      </p:cxnSp>
      <p:sp>
        <p:nvSpPr>
          <p:cNvPr id="450" name="Google Shape;450;p62"/>
          <p:cNvSpPr txBox="1"/>
          <p:nvPr>
            <p:ph type="title"/>
          </p:nvPr>
        </p:nvSpPr>
        <p:spPr>
          <a:xfrm>
            <a:off x="2092500" y="2233425"/>
            <a:ext cx="6186300" cy="597600"/>
          </a:xfrm>
          <a:prstGeom prst="rect">
            <a:avLst/>
          </a:prstGeom>
        </p:spPr>
        <p:txBody>
          <a:bodyPr anchorCtr="0" anchor="t" bIns="91425" lIns="0" spcFirstLastPara="1" rIns="91425" wrap="square" tIns="91425">
            <a:noAutofit/>
          </a:bodyPr>
          <a:lstStyle>
            <a:lvl1pPr lvl="0">
              <a:spcBef>
                <a:spcPts val="0"/>
              </a:spcBef>
              <a:spcAft>
                <a:spcPts val="0"/>
              </a:spcAft>
              <a:buNone/>
              <a:defRPr sz="2400">
                <a:solidFill>
                  <a:srgbClr val="FFFFFF"/>
                </a:solidFill>
                <a:highlight>
                  <a:schemeClr val="accent1"/>
                </a:highlight>
              </a:defRPr>
            </a:lvl1pPr>
            <a:lvl2pPr lvl="1">
              <a:spcBef>
                <a:spcPts val="0"/>
              </a:spcBef>
              <a:spcAft>
                <a:spcPts val="0"/>
              </a:spcAft>
              <a:buNone/>
              <a:defRPr sz="2800"/>
            </a:lvl2pPr>
            <a:lvl3pPr lvl="2">
              <a:spcBef>
                <a:spcPts val="0"/>
              </a:spcBef>
              <a:spcAft>
                <a:spcPts val="0"/>
              </a:spcAft>
              <a:buNone/>
              <a:defRPr sz="2800"/>
            </a:lvl3pPr>
            <a:lvl4pPr lvl="3">
              <a:spcBef>
                <a:spcPts val="0"/>
              </a:spcBef>
              <a:spcAft>
                <a:spcPts val="0"/>
              </a:spcAft>
              <a:buNone/>
              <a:defRPr sz="2800"/>
            </a:lvl4pPr>
            <a:lvl5pPr lvl="4">
              <a:spcBef>
                <a:spcPts val="0"/>
              </a:spcBef>
              <a:spcAft>
                <a:spcPts val="0"/>
              </a:spcAft>
              <a:buNone/>
              <a:defRPr sz="2800"/>
            </a:lvl5pPr>
            <a:lvl6pPr lvl="5">
              <a:spcBef>
                <a:spcPts val="0"/>
              </a:spcBef>
              <a:spcAft>
                <a:spcPts val="0"/>
              </a:spcAft>
              <a:buNone/>
              <a:defRPr sz="2800"/>
            </a:lvl6pPr>
            <a:lvl7pPr lvl="6">
              <a:spcBef>
                <a:spcPts val="0"/>
              </a:spcBef>
              <a:spcAft>
                <a:spcPts val="0"/>
              </a:spcAft>
              <a:buNone/>
              <a:defRPr sz="2800"/>
            </a:lvl7pPr>
            <a:lvl8pPr lvl="7">
              <a:spcBef>
                <a:spcPts val="0"/>
              </a:spcBef>
              <a:spcAft>
                <a:spcPts val="0"/>
              </a:spcAft>
              <a:buNone/>
              <a:defRPr sz="2800"/>
            </a:lvl8pPr>
            <a:lvl9pPr lvl="8">
              <a:spcBef>
                <a:spcPts val="0"/>
              </a:spcBef>
              <a:spcAft>
                <a:spcPts val="0"/>
              </a:spcAft>
              <a:buNone/>
              <a:defRPr sz="2800"/>
            </a:lvl9pPr>
          </a:lstStyle>
          <a:p/>
        </p:txBody>
      </p:sp>
      <p:sp>
        <p:nvSpPr>
          <p:cNvPr id="451" name="Google Shape;451;p62"/>
          <p:cNvSpPr txBox="1"/>
          <p:nvPr>
            <p:ph idx="1" type="subTitle"/>
          </p:nvPr>
        </p:nvSpPr>
        <p:spPr>
          <a:xfrm>
            <a:off x="2092500" y="2696475"/>
            <a:ext cx="5065800" cy="263400"/>
          </a:xfrm>
          <a:prstGeom prst="rect">
            <a:avLst/>
          </a:prstGeom>
        </p:spPr>
        <p:txBody>
          <a:bodyPr anchorCtr="0" anchor="ctr" bIns="91425" lIns="0" spcFirstLastPara="1" rIns="91425" wrap="square" tIns="91425">
            <a:noAutofit/>
          </a:bodyPr>
          <a:lstStyle>
            <a:lvl1pPr lvl="0">
              <a:lnSpc>
                <a:spcPct val="115000"/>
              </a:lnSpc>
              <a:spcBef>
                <a:spcPts val="600"/>
              </a:spcBef>
              <a:spcAft>
                <a:spcPts val="0"/>
              </a:spcAft>
              <a:buNone/>
              <a:defRPr sz="1100">
                <a:solidFill>
                  <a:schemeClr val="lt1"/>
                </a:solidFill>
                <a:highlight>
                  <a:srgbClr val="D9D9D9"/>
                </a:highlight>
              </a:defRPr>
            </a:lvl1pPr>
            <a:lvl2pPr lvl="1">
              <a:spcBef>
                <a:spcPts val="600"/>
              </a:spcBef>
              <a:spcAft>
                <a:spcPts val="0"/>
              </a:spcAft>
              <a:buNone/>
              <a:defRPr sz="1400">
                <a:solidFill>
                  <a:schemeClr val="lt1"/>
                </a:solidFill>
                <a:highlight>
                  <a:srgbClr val="D9D9D9"/>
                </a:highlight>
              </a:defRPr>
            </a:lvl2pPr>
            <a:lvl3pPr lvl="2">
              <a:spcBef>
                <a:spcPts val="600"/>
              </a:spcBef>
              <a:spcAft>
                <a:spcPts val="0"/>
              </a:spcAft>
              <a:buNone/>
              <a:defRPr sz="1400">
                <a:solidFill>
                  <a:schemeClr val="lt1"/>
                </a:solidFill>
                <a:highlight>
                  <a:srgbClr val="D9D9D9"/>
                </a:highlight>
              </a:defRPr>
            </a:lvl3pPr>
            <a:lvl4pPr lvl="3">
              <a:spcBef>
                <a:spcPts val="600"/>
              </a:spcBef>
              <a:spcAft>
                <a:spcPts val="0"/>
              </a:spcAft>
              <a:buNone/>
              <a:defRPr sz="1400">
                <a:solidFill>
                  <a:schemeClr val="lt1"/>
                </a:solidFill>
                <a:highlight>
                  <a:srgbClr val="D9D9D9"/>
                </a:highlight>
              </a:defRPr>
            </a:lvl4pPr>
            <a:lvl5pPr lvl="4">
              <a:spcBef>
                <a:spcPts val="600"/>
              </a:spcBef>
              <a:spcAft>
                <a:spcPts val="0"/>
              </a:spcAft>
              <a:buNone/>
              <a:defRPr sz="1400">
                <a:solidFill>
                  <a:schemeClr val="lt1"/>
                </a:solidFill>
                <a:highlight>
                  <a:srgbClr val="D9D9D9"/>
                </a:highlight>
              </a:defRPr>
            </a:lvl5pPr>
            <a:lvl6pPr lvl="5">
              <a:spcBef>
                <a:spcPts val="600"/>
              </a:spcBef>
              <a:spcAft>
                <a:spcPts val="0"/>
              </a:spcAft>
              <a:buNone/>
              <a:defRPr sz="1400">
                <a:solidFill>
                  <a:schemeClr val="lt1"/>
                </a:solidFill>
                <a:highlight>
                  <a:srgbClr val="D9D9D9"/>
                </a:highlight>
              </a:defRPr>
            </a:lvl6pPr>
            <a:lvl7pPr lvl="6">
              <a:spcBef>
                <a:spcPts val="600"/>
              </a:spcBef>
              <a:spcAft>
                <a:spcPts val="0"/>
              </a:spcAft>
              <a:buNone/>
              <a:defRPr sz="1400">
                <a:solidFill>
                  <a:schemeClr val="lt1"/>
                </a:solidFill>
                <a:highlight>
                  <a:srgbClr val="D9D9D9"/>
                </a:highlight>
              </a:defRPr>
            </a:lvl7pPr>
            <a:lvl8pPr lvl="7">
              <a:spcBef>
                <a:spcPts val="600"/>
              </a:spcBef>
              <a:spcAft>
                <a:spcPts val="0"/>
              </a:spcAft>
              <a:buNone/>
              <a:defRPr sz="1400">
                <a:solidFill>
                  <a:schemeClr val="lt1"/>
                </a:solidFill>
                <a:highlight>
                  <a:srgbClr val="D9D9D9"/>
                </a:highlight>
              </a:defRPr>
            </a:lvl8pPr>
            <a:lvl9pPr lvl="8">
              <a:spcBef>
                <a:spcPts val="600"/>
              </a:spcBef>
              <a:spcAft>
                <a:spcPts val="0"/>
              </a:spcAft>
              <a:buNone/>
              <a:defRPr sz="1400">
                <a:solidFill>
                  <a:schemeClr val="lt1"/>
                </a:solidFill>
                <a:highlight>
                  <a:srgbClr val="D9D9D9"/>
                </a:highlight>
              </a:defRPr>
            </a:lvl9pPr>
          </a:lstStyle>
          <a:p/>
        </p:txBody>
      </p:sp>
      <p:sp>
        <p:nvSpPr>
          <p:cNvPr id="452" name="Google Shape;452;p62"/>
          <p:cNvSpPr txBox="1"/>
          <p:nvPr>
            <p:ph idx="2" type="title"/>
          </p:nvPr>
        </p:nvSpPr>
        <p:spPr>
          <a:xfrm>
            <a:off x="2092500" y="3559500"/>
            <a:ext cx="6186300" cy="597600"/>
          </a:xfrm>
          <a:prstGeom prst="rect">
            <a:avLst/>
          </a:prstGeom>
        </p:spPr>
        <p:txBody>
          <a:bodyPr anchorCtr="0" anchor="t" bIns="91425" lIns="0" spcFirstLastPara="1" rIns="91425" wrap="square" tIns="91425">
            <a:noAutofit/>
          </a:bodyPr>
          <a:lstStyle>
            <a:lvl1pPr lvl="0">
              <a:spcBef>
                <a:spcPts val="0"/>
              </a:spcBef>
              <a:spcAft>
                <a:spcPts val="0"/>
              </a:spcAft>
              <a:buNone/>
              <a:defRPr sz="2400">
                <a:solidFill>
                  <a:srgbClr val="FFFFFF"/>
                </a:solidFill>
                <a:highlight>
                  <a:schemeClr val="accent1"/>
                </a:highlight>
              </a:defRPr>
            </a:lvl1pPr>
            <a:lvl2pPr lvl="1">
              <a:spcBef>
                <a:spcPts val="0"/>
              </a:spcBef>
              <a:spcAft>
                <a:spcPts val="0"/>
              </a:spcAft>
              <a:buNone/>
              <a:defRPr sz="2800"/>
            </a:lvl2pPr>
            <a:lvl3pPr lvl="2">
              <a:spcBef>
                <a:spcPts val="0"/>
              </a:spcBef>
              <a:spcAft>
                <a:spcPts val="0"/>
              </a:spcAft>
              <a:buNone/>
              <a:defRPr sz="2800"/>
            </a:lvl3pPr>
            <a:lvl4pPr lvl="3">
              <a:spcBef>
                <a:spcPts val="0"/>
              </a:spcBef>
              <a:spcAft>
                <a:spcPts val="0"/>
              </a:spcAft>
              <a:buNone/>
              <a:defRPr sz="2800"/>
            </a:lvl4pPr>
            <a:lvl5pPr lvl="4">
              <a:spcBef>
                <a:spcPts val="0"/>
              </a:spcBef>
              <a:spcAft>
                <a:spcPts val="0"/>
              </a:spcAft>
              <a:buNone/>
              <a:defRPr sz="2800"/>
            </a:lvl5pPr>
            <a:lvl6pPr lvl="5">
              <a:spcBef>
                <a:spcPts val="0"/>
              </a:spcBef>
              <a:spcAft>
                <a:spcPts val="0"/>
              </a:spcAft>
              <a:buNone/>
              <a:defRPr sz="2800"/>
            </a:lvl6pPr>
            <a:lvl7pPr lvl="6">
              <a:spcBef>
                <a:spcPts val="0"/>
              </a:spcBef>
              <a:spcAft>
                <a:spcPts val="0"/>
              </a:spcAft>
              <a:buNone/>
              <a:defRPr sz="2800"/>
            </a:lvl7pPr>
            <a:lvl8pPr lvl="7">
              <a:spcBef>
                <a:spcPts val="0"/>
              </a:spcBef>
              <a:spcAft>
                <a:spcPts val="0"/>
              </a:spcAft>
              <a:buNone/>
              <a:defRPr sz="2800"/>
            </a:lvl8pPr>
            <a:lvl9pPr lvl="8">
              <a:spcBef>
                <a:spcPts val="0"/>
              </a:spcBef>
              <a:spcAft>
                <a:spcPts val="0"/>
              </a:spcAft>
              <a:buNone/>
              <a:defRPr sz="2800"/>
            </a:lvl9pPr>
          </a:lstStyle>
          <a:p/>
        </p:txBody>
      </p:sp>
      <p:sp>
        <p:nvSpPr>
          <p:cNvPr id="453" name="Google Shape;453;p62"/>
          <p:cNvSpPr txBox="1"/>
          <p:nvPr>
            <p:ph idx="3" type="subTitle"/>
          </p:nvPr>
        </p:nvSpPr>
        <p:spPr>
          <a:xfrm>
            <a:off x="2092500" y="4022550"/>
            <a:ext cx="5065800" cy="263400"/>
          </a:xfrm>
          <a:prstGeom prst="rect">
            <a:avLst/>
          </a:prstGeom>
        </p:spPr>
        <p:txBody>
          <a:bodyPr anchorCtr="0" anchor="ctr" bIns="91425" lIns="0" spcFirstLastPara="1" rIns="91425" wrap="square" tIns="91425">
            <a:noAutofit/>
          </a:bodyPr>
          <a:lstStyle>
            <a:lvl1pPr lvl="0">
              <a:lnSpc>
                <a:spcPct val="115000"/>
              </a:lnSpc>
              <a:spcBef>
                <a:spcPts val="600"/>
              </a:spcBef>
              <a:spcAft>
                <a:spcPts val="0"/>
              </a:spcAft>
              <a:buNone/>
              <a:defRPr sz="1100">
                <a:solidFill>
                  <a:schemeClr val="lt1"/>
                </a:solidFill>
                <a:highlight>
                  <a:srgbClr val="D9D9D9"/>
                </a:highlight>
              </a:defRPr>
            </a:lvl1pPr>
            <a:lvl2pPr lvl="1">
              <a:spcBef>
                <a:spcPts val="600"/>
              </a:spcBef>
              <a:spcAft>
                <a:spcPts val="0"/>
              </a:spcAft>
              <a:buNone/>
              <a:defRPr sz="1400">
                <a:solidFill>
                  <a:schemeClr val="lt1"/>
                </a:solidFill>
                <a:highlight>
                  <a:srgbClr val="D9D9D9"/>
                </a:highlight>
              </a:defRPr>
            </a:lvl2pPr>
            <a:lvl3pPr lvl="2">
              <a:spcBef>
                <a:spcPts val="600"/>
              </a:spcBef>
              <a:spcAft>
                <a:spcPts val="0"/>
              </a:spcAft>
              <a:buNone/>
              <a:defRPr sz="1400">
                <a:solidFill>
                  <a:schemeClr val="lt1"/>
                </a:solidFill>
                <a:highlight>
                  <a:srgbClr val="D9D9D9"/>
                </a:highlight>
              </a:defRPr>
            </a:lvl3pPr>
            <a:lvl4pPr lvl="3">
              <a:spcBef>
                <a:spcPts val="600"/>
              </a:spcBef>
              <a:spcAft>
                <a:spcPts val="0"/>
              </a:spcAft>
              <a:buNone/>
              <a:defRPr sz="1400">
                <a:solidFill>
                  <a:schemeClr val="lt1"/>
                </a:solidFill>
                <a:highlight>
                  <a:srgbClr val="D9D9D9"/>
                </a:highlight>
              </a:defRPr>
            </a:lvl4pPr>
            <a:lvl5pPr lvl="4">
              <a:spcBef>
                <a:spcPts val="600"/>
              </a:spcBef>
              <a:spcAft>
                <a:spcPts val="0"/>
              </a:spcAft>
              <a:buNone/>
              <a:defRPr sz="1400">
                <a:solidFill>
                  <a:schemeClr val="lt1"/>
                </a:solidFill>
                <a:highlight>
                  <a:srgbClr val="D9D9D9"/>
                </a:highlight>
              </a:defRPr>
            </a:lvl5pPr>
            <a:lvl6pPr lvl="5">
              <a:spcBef>
                <a:spcPts val="600"/>
              </a:spcBef>
              <a:spcAft>
                <a:spcPts val="0"/>
              </a:spcAft>
              <a:buNone/>
              <a:defRPr sz="1400">
                <a:solidFill>
                  <a:schemeClr val="lt1"/>
                </a:solidFill>
                <a:highlight>
                  <a:srgbClr val="D9D9D9"/>
                </a:highlight>
              </a:defRPr>
            </a:lvl6pPr>
            <a:lvl7pPr lvl="6">
              <a:spcBef>
                <a:spcPts val="600"/>
              </a:spcBef>
              <a:spcAft>
                <a:spcPts val="0"/>
              </a:spcAft>
              <a:buNone/>
              <a:defRPr sz="1400">
                <a:solidFill>
                  <a:schemeClr val="lt1"/>
                </a:solidFill>
                <a:highlight>
                  <a:srgbClr val="D9D9D9"/>
                </a:highlight>
              </a:defRPr>
            </a:lvl7pPr>
            <a:lvl8pPr lvl="7">
              <a:spcBef>
                <a:spcPts val="600"/>
              </a:spcBef>
              <a:spcAft>
                <a:spcPts val="0"/>
              </a:spcAft>
              <a:buNone/>
              <a:defRPr sz="1400">
                <a:solidFill>
                  <a:schemeClr val="lt1"/>
                </a:solidFill>
                <a:highlight>
                  <a:srgbClr val="D9D9D9"/>
                </a:highlight>
              </a:defRPr>
            </a:lvl8pPr>
            <a:lvl9pPr lvl="8">
              <a:spcBef>
                <a:spcPts val="600"/>
              </a:spcBef>
              <a:spcAft>
                <a:spcPts val="0"/>
              </a:spcAft>
              <a:buNone/>
              <a:defRPr sz="1400">
                <a:solidFill>
                  <a:schemeClr val="lt1"/>
                </a:solidFill>
                <a:highlight>
                  <a:srgbClr val="D9D9D9"/>
                </a:high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TITLE_1_1">
    <p:bg>
      <p:bgPr>
        <a:solidFill>
          <a:srgbClr val="E9EDEE"/>
        </a:solidFill>
      </p:bgPr>
    </p:bg>
    <p:spTree>
      <p:nvGrpSpPr>
        <p:cNvPr id="47" name="Shape 47"/>
        <p:cNvGrpSpPr/>
        <p:nvPr/>
      </p:nvGrpSpPr>
      <p:grpSpPr>
        <a:xfrm>
          <a:off x="0" y="0"/>
          <a:ext cx="0" cy="0"/>
          <a:chOff x="0" y="0"/>
          <a:chExt cx="0" cy="0"/>
        </a:xfrm>
      </p:grpSpPr>
      <p:sp>
        <p:nvSpPr>
          <p:cNvPr id="48" name="Google Shape;48;p7"/>
          <p:cNvSpPr txBox="1"/>
          <p:nvPr>
            <p:ph idx="1" type="subTitle"/>
          </p:nvPr>
        </p:nvSpPr>
        <p:spPr>
          <a:xfrm>
            <a:off x="1168950" y="1007925"/>
            <a:ext cx="6806100" cy="2296500"/>
          </a:xfrm>
          <a:prstGeom prst="rect">
            <a:avLst/>
          </a:prstGeom>
        </p:spPr>
        <p:txBody>
          <a:bodyPr anchorCtr="0" anchor="t" bIns="91425" lIns="0" spcFirstLastPara="1" rIns="91425" wrap="square" tIns="91425">
            <a:noAutofit/>
          </a:bodyPr>
          <a:lstStyle>
            <a:lvl1pPr lvl="0" algn="ctr">
              <a:lnSpc>
                <a:spcPct val="115000"/>
              </a:lnSpc>
              <a:spcBef>
                <a:spcPts val="600"/>
              </a:spcBef>
              <a:spcAft>
                <a:spcPts val="0"/>
              </a:spcAft>
              <a:buNone/>
              <a:defRPr b="1" sz="2800">
                <a:solidFill>
                  <a:schemeClr val="dk1"/>
                </a:solidFill>
              </a:defRPr>
            </a:lvl1pPr>
            <a:lvl2pPr lvl="1">
              <a:lnSpc>
                <a:spcPct val="115000"/>
              </a:lnSpc>
              <a:spcBef>
                <a:spcPts val="600"/>
              </a:spcBef>
              <a:spcAft>
                <a:spcPts val="0"/>
              </a:spcAft>
              <a:buNone/>
              <a:defRPr b="1" sz="2800"/>
            </a:lvl2pPr>
            <a:lvl3pPr lvl="2">
              <a:lnSpc>
                <a:spcPct val="115000"/>
              </a:lnSpc>
              <a:spcBef>
                <a:spcPts val="600"/>
              </a:spcBef>
              <a:spcAft>
                <a:spcPts val="0"/>
              </a:spcAft>
              <a:buNone/>
              <a:defRPr b="1" sz="2800"/>
            </a:lvl3pPr>
            <a:lvl4pPr lvl="3">
              <a:lnSpc>
                <a:spcPct val="115000"/>
              </a:lnSpc>
              <a:spcBef>
                <a:spcPts val="600"/>
              </a:spcBef>
              <a:spcAft>
                <a:spcPts val="0"/>
              </a:spcAft>
              <a:buNone/>
              <a:defRPr b="1" sz="2800"/>
            </a:lvl4pPr>
            <a:lvl5pPr lvl="4">
              <a:lnSpc>
                <a:spcPct val="115000"/>
              </a:lnSpc>
              <a:spcBef>
                <a:spcPts val="600"/>
              </a:spcBef>
              <a:spcAft>
                <a:spcPts val="0"/>
              </a:spcAft>
              <a:buNone/>
              <a:defRPr b="1" sz="2800"/>
            </a:lvl5pPr>
            <a:lvl6pPr lvl="5">
              <a:lnSpc>
                <a:spcPct val="115000"/>
              </a:lnSpc>
              <a:spcBef>
                <a:spcPts val="600"/>
              </a:spcBef>
              <a:spcAft>
                <a:spcPts val="0"/>
              </a:spcAft>
              <a:buNone/>
              <a:defRPr b="1" sz="2800"/>
            </a:lvl6pPr>
            <a:lvl7pPr lvl="6">
              <a:lnSpc>
                <a:spcPct val="115000"/>
              </a:lnSpc>
              <a:spcBef>
                <a:spcPts val="600"/>
              </a:spcBef>
              <a:spcAft>
                <a:spcPts val="0"/>
              </a:spcAft>
              <a:buNone/>
              <a:defRPr b="1" sz="2800"/>
            </a:lvl7pPr>
            <a:lvl8pPr lvl="7">
              <a:lnSpc>
                <a:spcPct val="115000"/>
              </a:lnSpc>
              <a:spcBef>
                <a:spcPts val="600"/>
              </a:spcBef>
              <a:spcAft>
                <a:spcPts val="0"/>
              </a:spcAft>
              <a:buNone/>
              <a:defRPr b="1" sz="2800"/>
            </a:lvl8pPr>
            <a:lvl9pPr lvl="8">
              <a:lnSpc>
                <a:spcPct val="115000"/>
              </a:lnSpc>
              <a:spcBef>
                <a:spcPts val="600"/>
              </a:spcBef>
              <a:spcAft>
                <a:spcPts val="0"/>
              </a:spcAft>
              <a:buNone/>
              <a:defRPr b="1" sz="28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TITLE_1">
    <p:bg>
      <p:bgPr>
        <a:solidFill>
          <a:schemeClr val="lt1"/>
        </a:solidFill>
      </p:bgPr>
    </p:bg>
    <p:spTree>
      <p:nvGrpSpPr>
        <p:cNvPr id="454" name="Shape 454"/>
        <p:cNvGrpSpPr/>
        <p:nvPr/>
      </p:nvGrpSpPr>
      <p:grpSpPr>
        <a:xfrm>
          <a:off x="0" y="0"/>
          <a:ext cx="0" cy="0"/>
          <a:chOff x="0" y="0"/>
          <a:chExt cx="0" cy="0"/>
        </a:xfrm>
      </p:grpSpPr>
      <p:cxnSp>
        <p:nvCxnSpPr>
          <p:cNvPr id="455" name="Google Shape;455;p6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456" name="Google Shape;456;p63"/>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sp>
        <p:nvSpPr>
          <p:cNvPr id="457" name="Google Shape;457;p63"/>
          <p:cNvSpPr txBox="1"/>
          <p:nvPr>
            <p:ph type="ctrTitle"/>
          </p:nvPr>
        </p:nvSpPr>
        <p:spPr>
          <a:xfrm>
            <a:off x="1149025" y="2003900"/>
            <a:ext cx="7088400" cy="1159800"/>
          </a:xfrm>
          <a:prstGeom prst="rect">
            <a:avLst/>
          </a:prstGeom>
        </p:spPr>
        <p:txBody>
          <a:bodyPr anchorCtr="0" anchor="b" bIns="91425" lIns="0" spcFirstLastPara="1" rIns="91425" wrap="square" tIns="91425">
            <a:noAutofit/>
          </a:bodyPr>
          <a:lstStyle>
            <a:lvl1pPr lvl="0">
              <a:spcBef>
                <a:spcPts val="0"/>
              </a:spcBef>
              <a:spcAft>
                <a:spcPts val="0"/>
              </a:spcAft>
              <a:buClr>
                <a:schemeClr val="accent6"/>
              </a:buClr>
              <a:buSzPts val="3000"/>
              <a:buNone/>
              <a:defRPr sz="3000">
                <a:solidFill>
                  <a:schemeClr val="accent6"/>
                </a:solidFill>
              </a:defRPr>
            </a:lvl1pPr>
            <a:lvl2pPr lvl="1">
              <a:spcBef>
                <a:spcPts val="0"/>
              </a:spcBef>
              <a:spcAft>
                <a:spcPts val="0"/>
              </a:spcAft>
              <a:buClr>
                <a:schemeClr val="accent6"/>
              </a:buClr>
              <a:buSzPts val="3000"/>
              <a:buNone/>
              <a:defRPr sz="3000">
                <a:solidFill>
                  <a:schemeClr val="accent6"/>
                </a:solidFill>
              </a:defRPr>
            </a:lvl2pPr>
            <a:lvl3pPr lvl="2">
              <a:spcBef>
                <a:spcPts val="0"/>
              </a:spcBef>
              <a:spcAft>
                <a:spcPts val="0"/>
              </a:spcAft>
              <a:buClr>
                <a:schemeClr val="accent6"/>
              </a:buClr>
              <a:buSzPts val="3000"/>
              <a:buNone/>
              <a:defRPr sz="3000">
                <a:solidFill>
                  <a:schemeClr val="accent6"/>
                </a:solidFill>
              </a:defRPr>
            </a:lvl3pPr>
            <a:lvl4pPr lvl="3">
              <a:spcBef>
                <a:spcPts val="0"/>
              </a:spcBef>
              <a:spcAft>
                <a:spcPts val="0"/>
              </a:spcAft>
              <a:buClr>
                <a:schemeClr val="accent6"/>
              </a:buClr>
              <a:buSzPts val="3000"/>
              <a:buNone/>
              <a:defRPr sz="3000">
                <a:solidFill>
                  <a:schemeClr val="accent6"/>
                </a:solidFill>
              </a:defRPr>
            </a:lvl4pPr>
            <a:lvl5pPr lvl="4">
              <a:spcBef>
                <a:spcPts val="0"/>
              </a:spcBef>
              <a:spcAft>
                <a:spcPts val="0"/>
              </a:spcAft>
              <a:buClr>
                <a:schemeClr val="accent6"/>
              </a:buClr>
              <a:buSzPts val="3000"/>
              <a:buNone/>
              <a:defRPr sz="3000">
                <a:solidFill>
                  <a:schemeClr val="accent6"/>
                </a:solidFill>
              </a:defRPr>
            </a:lvl5pPr>
            <a:lvl6pPr lvl="5">
              <a:spcBef>
                <a:spcPts val="0"/>
              </a:spcBef>
              <a:spcAft>
                <a:spcPts val="0"/>
              </a:spcAft>
              <a:buClr>
                <a:schemeClr val="accent6"/>
              </a:buClr>
              <a:buSzPts val="3000"/>
              <a:buNone/>
              <a:defRPr sz="3000">
                <a:solidFill>
                  <a:schemeClr val="accent6"/>
                </a:solidFill>
              </a:defRPr>
            </a:lvl6pPr>
            <a:lvl7pPr lvl="6">
              <a:spcBef>
                <a:spcPts val="0"/>
              </a:spcBef>
              <a:spcAft>
                <a:spcPts val="0"/>
              </a:spcAft>
              <a:buClr>
                <a:schemeClr val="accent6"/>
              </a:buClr>
              <a:buSzPts val="3000"/>
              <a:buNone/>
              <a:defRPr sz="3000">
                <a:solidFill>
                  <a:schemeClr val="accent6"/>
                </a:solidFill>
              </a:defRPr>
            </a:lvl7pPr>
            <a:lvl8pPr lvl="7">
              <a:spcBef>
                <a:spcPts val="0"/>
              </a:spcBef>
              <a:spcAft>
                <a:spcPts val="0"/>
              </a:spcAft>
              <a:buClr>
                <a:schemeClr val="accent6"/>
              </a:buClr>
              <a:buSzPts val="3000"/>
              <a:buNone/>
              <a:defRPr sz="3000">
                <a:solidFill>
                  <a:schemeClr val="accent6"/>
                </a:solidFill>
              </a:defRPr>
            </a:lvl8pPr>
            <a:lvl9pPr lvl="8">
              <a:spcBef>
                <a:spcPts val="0"/>
              </a:spcBef>
              <a:spcAft>
                <a:spcPts val="0"/>
              </a:spcAft>
              <a:buClr>
                <a:schemeClr val="accent6"/>
              </a:buClr>
              <a:buSzPts val="3000"/>
              <a:buNone/>
              <a:defRPr sz="3000">
                <a:solidFill>
                  <a:schemeClr val="accent6"/>
                </a:solidFill>
              </a:defRPr>
            </a:lvl9pPr>
          </a:lstStyle>
          <a:p/>
        </p:txBody>
      </p:sp>
      <p:sp>
        <p:nvSpPr>
          <p:cNvPr id="458" name="Google Shape;458;p63"/>
          <p:cNvSpPr/>
          <p:nvPr/>
        </p:nvSpPr>
        <p:spPr>
          <a:xfrm>
            <a:off x="1141900" y="3403350"/>
            <a:ext cx="546300" cy="546300"/>
          </a:xfrm>
          <a:prstGeom prst="ellipse">
            <a:avLst/>
          </a:prstGeom>
          <a:solidFill>
            <a:schemeClr val="accent1"/>
          </a:solidFill>
          <a:ln cap="flat" cmpd="sng" w="9525">
            <a:solidFill>
              <a:srgbClr val="FF7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3"/>
          <p:cNvSpPr/>
          <p:nvPr/>
        </p:nvSpPr>
        <p:spPr>
          <a:xfrm rot="5400000">
            <a:off x="1301958" y="3578701"/>
            <a:ext cx="226200" cy="1956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63"/>
          <p:cNvCxnSpPr/>
          <p:nvPr/>
        </p:nvCxnSpPr>
        <p:spPr>
          <a:xfrm>
            <a:off x="1512850" y="3565650"/>
            <a:ext cx="0" cy="2217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TITLE_1_1">
    <p:bg>
      <p:bgPr>
        <a:solidFill>
          <a:srgbClr val="E9EDEE"/>
        </a:solidFill>
      </p:bgPr>
    </p:bg>
    <p:spTree>
      <p:nvGrpSpPr>
        <p:cNvPr id="461" name="Shape 461"/>
        <p:cNvGrpSpPr/>
        <p:nvPr/>
      </p:nvGrpSpPr>
      <p:grpSpPr>
        <a:xfrm>
          <a:off x="0" y="0"/>
          <a:ext cx="0" cy="0"/>
          <a:chOff x="0" y="0"/>
          <a:chExt cx="0" cy="0"/>
        </a:xfrm>
      </p:grpSpPr>
      <p:sp>
        <p:nvSpPr>
          <p:cNvPr id="462" name="Google Shape;462;p64"/>
          <p:cNvSpPr txBox="1"/>
          <p:nvPr>
            <p:ph idx="1" type="subTitle"/>
          </p:nvPr>
        </p:nvSpPr>
        <p:spPr>
          <a:xfrm>
            <a:off x="1168950" y="1007925"/>
            <a:ext cx="6806100" cy="2296500"/>
          </a:xfrm>
          <a:prstGeom prst="rect">
            <a:avLst/>
          </a:prstGeom>
        </p:spPr>
        <p:txBody>
          <a:bodyPr anchorCtr="0" anchor="t" bIns="91425" lIns="0" spcFirstLastPara="1" rIns="91425" wrap="square" tIns="91425">
            <a:noAutofit/>
          </a:bodyPr>
          <a:lstStyle>
            <a:lvl1pPr lvl="0" algn="ctr">
              <a:lnSpc>
                <a:spcPct val="115000"/>
              </a:lnSpc>
              <a:spcBef>
                <a:spcPts val="600"/>
              </a:spcBef>
              <a:spcAft>
                <a:spcPts val="0"/>
              </a:spcAft>
              <a:buNone/>
              <a:defRPr b="1" sz="2800">
                <a:solidFill>
                  <a:schemeClr val="dk1"/>
                </a:solidFill>
              </a:defRPr>
            </a:lvl1pPr>
            <a:lvl2pPr lvl="1">
              <a:lnSpc>
                <a:spcPct val="115000"/>
              </a:lnSpc>
              <a:spcBef>
                <a:spcPts val="600"/>
              </a:spcBef>
              <a:spcAft>
                <a:spcPts val="0"/>
              </a:spcAft>
              <a:buNone/>
              <a:defRPr b="1" sz="2800"/>
            </a:lvl2pPr>
            <a:lvl3pPr lvl="2">
              <a:lnSpc>
                <a:spcPct val="115000"/>
              </a:lnSpc>
              <a:spcBef>
                <a:spcPts val="600"/>
              </a:spcBef>
              <a:spcAft>
                <a:spcPts val="0"/>
              </a:spcAft>
              <a:buNone/>
              <a:defRPr b="1" sz="2800"/>
            </a:lvl3pPr>
            <a:lvl4pPr lvl="3">
              <a:lnSpc>
                <a:spcPct val="115000"/>
              </a:lnSpc>
              <a:spcBef>
                <a:spcPts val="600"/>
              </a:spcBef>
              <a:spcAft>
                <a:spcPts val="0"/>
              </a:spcAft>
              <a:buNone/>
              <a:defRPr b="1" sz="2800"/>
            </a:lvl4pPr>
            <a:lvl5pPr lvl="4">
              <a:lnSpc>
                <a:spcPct val="115000"/>
              </a:lnSpc>
              <a:spcBef>
                <a:spcPts val="600"/>
              </a:spcBef>
              <a:spcAft>
                <a:spcPts val="0"/>
              </a:spcAft>
              <a:buNone/>
              <a:defRPr b="1" sz="2800"/>
            </a:lvl5pPr>
            <a:lvl6pPr lvl="5">
              <a:lnSpc>
                <a:spcPct val="115000"/>
              </a:lnSpc>
              <a:spcBef>
                <a:spcPts val="600"/>
              </a:spcBef>
              <a:spcAft>
                <a:spcPts val="0"/>
              </a:spcAft>
              <a:buNone/>
              <a:defRPr b="1" sz="2800"/>
            </a:lvl6pPr>
            <a:lvl7pPr lvl="6">
              <a:lnSpc>
                <a:spcPct val="115000"/>
              </a:lnSpc>
              <a:spcBef>
                <a:spcPts val="600"/>
              </a:spcBef>
              <a:spcAft>
                <a:spcPts val="0"/>
              </a:spcAft>
              <a:buNone/>
              <a:defRPr b="1" sz="2800"/>
            </a:lvl7pPr>
            <a:lvl8pPr lvl="7">
              <a:lnSpc>
                <a:spcPct val="115000"/>
              </a:lnSpc>
              <a:spcBef>
                <a:spcPts val="600"/>
              </a:spcBef>
              <a:spcAft>
                <a:spcPts val="0"/>
              </a:spcAft>
              <a:buNone/>
              <a:defRPr b="1" sz="2800"/>
            </a:lvl8pPr>
            <a:lvl9pPr lvl="8">
              <a:lnSpc>
                <a:spcPct val="115000"/>
              </a:lnSpc>
              <a:spcBef>
                <a:spcPts val="600"/>
              </a:spcBef>
              <a:spcAft>
                <a:spcPts val="0"/>
              </a:spcAft>
              <a:buNone/>
              <a:defRPr b="1" sz="2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type="tx">
  <p:cSld name="TITLE_AND_BODY">
    <p:spTree>
      <p:nvGrpSpPr>
        <p:cNvPr id="463" name="Shape 463"/>
        <p:cNvGrpSpPr/>
        <p:nvPr/>
      </p:nvGrpSpPr>
      <p:grpSpPr>
        <a:xfrm>
          <a:off x="0" y="0"/>
          <a:ext cx="0" cy="0"/>
          <a:chOff x="0" y="0"/>
          <a:chExt cx="0" cy="0"/>
        </a:xfrm>
      </p:grpSpPr>
      <p:cxnSp>
        <p:nvCxnSpPr>
          <p:cNvPr id="464" name="Google Shape;464;p65"/>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465" name="Google Shape;465;p65"/>
          <p:cNvSpPr txBox="1"/>
          <p:nvPr>
            <p:ph type="title"/>
          </p:nvPr>
        </p:nvSpPr>
        <p:spPr>
          <a:xfrm>
            <a:off x="705825" y="380525"/>
            <a:ext cx="7783800" cy="435600"/>
          </a:xfrm>
          <a:prstGeom prst="rect">
            <a:avLst/>
          </a:prstGeom>
        </p:spPr>
        <p:txBody>
          <a:bodyPr anchorCtr="0" anchor="ctr" bIns="91425" lIns="0" spcFirstLastPara="1" rIns="91425" wrap="square" tIns="91425">
            <a:noAutofit/>
          </a:bodyPr>
          <a:lstStyle>
            <a:lvl1pPr lvl="0">
              <a:spcBef>
                <a:spcPts val="0"/>
              </a:spcBef>
              <a:spcAft>
                <a:spcPts val="0"/>
              </a:spcAft>
              <a:buSzPts val="2000"/>
              <a:buNone/>
              <a:defRPr sz="2000">
                <a:highlight>
                  <a:srgbClr val="FFFFFF"/>
                </a:highlight>
              </a:defRPr>
            </a:lvl1pPr>
            <a:lvl2pPr lvl="1">
              <a:spcBef>
                <a:spcPts val="0"/>
              </a:spcBef>
              <a:spcAft>
                <a:spcPts val="0"/>
              </a:spcAft>
              <a:buSzPts val="2000"/>
              <a:buNone/>
              <a:defRPr sz="2000">
                <a:highlight>
                  <a:srgbClr val="FFFFFF"/>
                </a:highlight>
              </a:defRPr>
            </a:lvl2pPr>
            <a:lvl3pPr lvl="2">
              <a:spcBef>
                <a:spcPts val="0"/>
              </a:spcBef>
              <a:spcAft>
                <a:spcPts val="0"/>
              </a:spcAft>
              <a:buSzPts val="2000"/>
              <a:buNone/>
              <a:defRPr sz="2000">
                <a:highlight>
                  <a:srgbClr val="FFFFFF"/>
                </a:highlight>
              </a:defRPr>
            </a:lvl3pPr>
            <a:lvl4pPr lvl="3">
              <a:spcBef>
                <a:spcPts val="0"/>
              </a:spcBef>
              <a:spcAft>
                <a:spcPts val="0"/>
              </a:spcAft>
              <a:buSzPts val="2000"/>
              <a:buNone/>
              <a:defRPr sz="2000">
                <a:highlight>
                  <a:srgbClr val="FFFFFF"/>
                </a:highlight>
              </a:defRPr>
            </a:lvl4pPr>
            <a:lvl5pPr lvl="4">
              <a:spcBef>
                <a:spcPts val="0"/>
              </a:spcBef>
              <a:spcAft>
                <a:spcPts val="0"/>
              </a:spcAft>
              <a:buSzPts val="2000"/>
              <a:buNone/>
              <a:defRPr sz="2000">
                <a:highlight>
                  <a:srgbClr val="FFFFFF"/>
                </a:highlight>
              </a:defRPr>
            </a:lvl5pPr>
            <a:lvl6pPr lvl="5">
              <a:spcBef>
                <a:spcPts val="0"/>
              </a:spcBef>
              <a:spcAft>
                <a:spcPts val="0"/>
              </a:spcAft>
              <a:buSzPts val="2000"/>
              <a:buNone/>
              <a:defRPr sz="2000">
                <a:highlight>
                  <a:srgbClr val="FFFFFF"/>
                </a:highlight>
              </a:defRPr>
            </a:lvl6pPr>
            <a:lvl7pPr lvl="6">
              <a:spcBef>
                <a:spcPts val="0"/>
              </a:spcBef>
              <a:spcAft>
                <a:spcPts val="0"/>
              </a:spcAft>
              <a:buSzPts val="2000"/>
              <a:buNone/>
              <a:defRPr sz="2000">
                <a:highlight>
                  <a:srgbClr val="FFFFFF"/>
                </a:highlight>
              </a:defRPr>
            </a:lvl7pPr>
            <a:lvl8pPr lvl="7">
              <a:spcBef>
                <a:spcPts val="0"/>
              </a:spcBef>
              <a:spcAft>
                <a:spcPts val="0"/>
              </a:spcAft>
              <a:buSzPts val="2000"/>
              <a:buNone/>
              <a:defRPr sz="2000">
                <a:highlight>
                  <a:srgbClr val="FFFFFF"/>
                </a:highlight>
              </a:defRPr>
            </a:lvl8pPr>
            <a:lvl9pPr lvl="8">
              <a:spcBef>
                <a:spcPts val="0"/>
              </a:spcBef>
              <a:spcAft>
                <a:spcPts val="0"/>
              </a:spcAft>
              <a:buSzPts val="2000"/>
              <a:buNone/>
              <a:defRPr sz="2000">
                <a:highlight>
                  <a:srgbClr val="FFFFFF"/>
                </a:highlight>
              </a:defRPr>
            </a:lvl9pPr>
          </a:lstStyle>
          <a:p/>
        </p:txBody>
      </p:sp>
      <p:sp>
        <p:nvSpPr>
          <p:cNvPr id="466" name="Google Shape;466;p65"/>
          <p:cNvSpPr txBox="1"/>
          <p:nvPr>
            <p:ph idx="1" type="body"/>
          </p:nvPr>
        </p:nvSpPr>
        <p:spPr>
          <a:xfrm>
            <a:off x="717750" y="1083075"/>
            <a:ext cx="7708500" cy="3423000"/>
          </a:xfrm>
          <a:prstGeom prst="rect">
            <a:avLst/>
          </a:prstGeom>
        </p:spPr>
        <p:txBody>
          <a:bodyPr anchorCtr="0" anchor="t" bIns="91425" lIns="0" spcFirstLastPara="1" rIns="91425" wrap="square" tIns="91425">
            <a:noAutofit/>
          </a:bodyPr>
          <a:lstStyle>
            <a:lvl1pPr indent="-323850" lvl="0" marL="457200">
              <a:lnSpc>
                <a:spcPct val="130000"/>
              </a:lnSpc>
              <a:spcBef>
                <a:spcPts val="600"/>
              </a:spcBef>
              <a:spcAft>
                <a:spcPts val="0"/>
              </a:spcAft>
              <a:buSzPts val="1500"/>
              <a:buChar char="●"/>
              <a:defRPr sz="1600"/>
            </a:lvl1pPr>
            <a:lvl2pPr indent="-311150" lvl="1" marL="914400">
              <a:lnSpc>
                <a:spcPct val="130000"/>
              </a:lnSpc>
              <a:spcBef>
                <a:spcPts val="600"/>
              </a:spcBef>
              <a:spcAft>
                <a:spcPts val="0"/>
              </a:spcAft>
              <a:buClr>
                <a:schemeClr val="dk2"/>
              </a:buClr>
              <a:buSzPts val="13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cxnSp>
        <p:nvCxnSpPr>
          <p:cNvPr id="467" name="Google Shape;467;p65"/>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468" name="Google Shape;468;p65"/>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5"/>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470" name="Google Shape;470;p65"/>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71" name="Shape 471"/>
        <p:cNvGrpSpPr/>
        <p:nvPr/>
      </p:nvGrpSpPr>
      <p:grpSpPr>
        <a:xfrm>
          <a:off x="0" y="0"/>
          <a:ext cx="0" cy="0"/>
          <a:chOff x="0" y="0"/>
          <a:chExt cx="0" cy="0"/>
        </a:xfrm>
      </p:grpSpPr>
      <p:cxnSp>
        <p:nvCxnSpPr>
          <p:cNvPr id="472" name="Google Shape;472;p66"/>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473" name="Google Shape;473;p66"/>
          <p:cNvSpPr txBox="1"/>
          <p:nvPr>
            <p:ph idx="1" type="body"/>
          </p:nvPr>
        </p:nvSpPr>
        <p:spPr>
          <a:xfrm>
            <a:off x="4635900" y="1083075"/>
            <a:ext cx="3754800" cy="3423000"/>
          </a:xfrm>
          <a:prstGeom prst="rect">
            <a:avLst/>
          </a:prstGeom>
        </p:spPr>
        <p:txBody>
          <a:bodyPr anchorCtr="0" anchor="t" bIns="91425" lIns="0" spcFirstLastPara="1" rIns="91425" wrap="square" tIns="91425">
            <a:noAutofit/>
          </a:bodyPr>
          <a:lstStyle>
            <a:lvl1pPr indent="-323850" lvl="0" marL="457200">
              <a:lnSpc>
                <a:spcPct val="130000"/>
              </a:lnSpc>
              <a:spcBef>
                <a:spcPts val="600"/>
              </a:spcBef>
              <a:spcAft>
                <a:spcPts val="0"/>
              </a:spcAft>
              <a:buSzPts val="1500"/>
              <a:buChar char="●"/>
              <a:defRPr sz="1600"/>
            </a:lvl1pPr>
            <a:lvl2pPr indent="-311150" lvl="1" marL="914400">
              <a:lnSpc>
                <a:spcPct val="130000"/>
              </a:lnSpc>
              <a:spcBef>
                <a:spcPts val="600"/>
              </a:spcBef>
              <a:spcAft>
                <a:spcPts val="0"/>
              </a:spcAft>
              <a:buClr>
                <a:schemeClr val="dk2"/>
              </a:buClr>
              <a:buSzPts val="13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sp>
        <p:nvSpPr>
          <p:cNvPr id="474" name="Google Shape;474;p66"/>
          <p:cNvSpPr txBox="1"/>
          <p:nvPr>
            <p:ph idx="2" type="body"/>
          </p:nvPr>
        </p:nvSpPr>
        <p:spPr>
          <a:xfrm>
            <a:off x="717750" y="1083075"/>
            <a:ext cx="3580200" cy="3423000"/>
          </a:xfrm>
          <a:prstGeom prst="rect">
            <a:avLst/>
          </a:prstGeom>
        </p:spPr>
        <p:txBody>
          <a:bodyPr anchorCtr="0" anchor="t" bIns="91425" lIns="0" spcFirstLastPara="1" rIns="91425" wrap="square" tIns="91425">
            <a:noAutofit/>
          </a:bodyPr>
          <a:lstStyle>
            <a:lvl1pPr indent="-323850" lvl="0" marL="457200">
              <a:lnSpc>
                <a:spcPct val="130000"/>
              </a:lnSpc>
              <a:spcBef>
                <a:spcPts val="600"/>
              </a:spcBef>
              <a:spcAft>
                <a:spcPts val="0"/>
              </a:spcAft>
              <a:buSzPts val="1500"/>
              <a:buChar char="●"/>
              <a:defRPr sz="1600"/>
            </a:lvl1pPr>
            <a:lvl2pPr indent="-311150" lvl="1" marL="914400">
              <a:lnSpc>
                <a:spcPct val="130000"/>
              </a:lnSpc>
              <a:spcBef>
                <a:spcPts val="600"/>
              </a:spcBef>
              <a:spcAft>
                <a:spcPts val="0"/>
              </a:spcAft>
              <a:buClr>
                <a:schemeClr val="dk2"/>
              </a:buClr>
              <a:buSzPts val="13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sp>
        <p:nvSpPr>
          <p:cNvPr id="475" name="Google Shape;475;p66"/>
          <p:cNvSpPr txBox="1"/>
          <p:nvPr>
            <p:ph type="title"/>
          </p:nvPr>
        </p:nvSpPr>
        <p:spPr>
          <a:xfrm>
            <a:off x="705825" y="380525"/>
            <a:ext cx="7783800" cy="435600"/>
          </a:xfrm>
          <a:prstGeom prst="rect">
            <a:avLst/>
          </a:prstGeom>
        </p:spPr>
        <p:txBody>
          <a:bodyPr anchorCtr="0" anchor="ctr" bIns="91425" lIns="0" spcFirstLastPara="1" rIns="91425" wrap="square" tIns="91425">
            <a:noAutofit/>
          </a:bodyPr>
          <a:lstStyle>
            <a:lvl1pPr lvl="0">
              <a:spcBef>
                <a:spcPts val="0"/>
              </a:spcBef>
              <a:spcAft>
                <a:spcPts val="0"/>
              </a:spcAft>
              <a:buSzPts val="2000"/>
              <a:buNone/>
              <a:defRPr sz="2000">
                <a:highlight>
                  <a:srgbClr val="FFFFFF"/>
                </a:highlight>
              </a:defRPr>
            </a:lvl1pPr>
            <a:lvl2pPr lvl="1">
              <a:spcBef>
                <a:spcPts val="0"/>
              </a:spcBef>
              <a:spcAft>
                <a:spcPts val="0"/>
              </a:spcAft>
              <a:buSzPts val="2000"/>
              <a:buNone/>
              <a:defRPr sz="2000">
                <a:highlight>
                  <a:srgbClr val="FFFFFF"/>
                </a:highlight>
              </a:defRPr>
            </a:lvl2pPr>
            <a:lvl3pPr lvl="2">
              <a:spcBef>
                <a:spcPts val="0"/>
              </a:spcBef>
              <a:spcAft>
                <a:spcPts val="0"/>
              </a:spcAft>
              <a:buSzPts val="2000"/>
              <a:buNone/>
              <a:defRPr sz="2000">
                <a:highlight>
                  <a:srgbClr val="FFFFFF"/>
                </a:highlight>
              </a:defRPr>
            </a:lvl3pPr>
            <a:lvl4pPr lvl="3">
              <a:spcBef>
                <a:spcPts val="0"/>
              </a:spcBef>
              <a:spcAft>
                <a:spcPts val="0"/>
              </a:spcAft>
              <a:buSzPts val="2000"/>
              <a:buNone/>
              <a:defRPr sz="2000">
                <a:highlight>
                  <a:srgbClr val="FFFFFF"/>
                </a:highlight>
              </a:defRPr>
            </a:lvl4pPr>
            <a:lvl5pPr lvl="4">
              <a:spcBef>
                <a:spcPts val="0"/>
              </a:spcBef>
              <a:spcAft>
                <a:spcPts val="0"/>
              </a:spcAft>
              <a:buSzPts val="2000"/>
              <a:buNone/>
              <a:defRPr sz="2000">
                <a:highlight>
                  <a:srgbClr val="FFFFFF"/>
                </a:highlight>
              </a:defRPr>
            </a:lvl5pPr>
            <a:lvl6pPr lvl="5">
              <a:spcBef>
                <a:spcPts val="0"/>
              </a:spcBef>
              <a:spcAft>
                <a:spcPts val="0"/>
              </a:spcAft>
              <a:buSzPts val="2000"/>
              <a:buNone/>
              <a:defRPr sz="2000">
                <a:highlight>
                  <a:srgbClr val="FFFFFF"/>
                </a:highlight>
              </a:defRPr>
            </a:lvl6pPr>
            <a:lvl7pPr lvl="6">
              <a:spcBef>
                <a:spcPts val="0"/>
              </a:spcBef>
              <a:spcAft>
                <a:spcPts val="0"/>
              </a:spcAft>
              <a:buSzPts val="2000"/>
              <a:buNone/>
              <a:defRPr sz="2000">
                <a:highlight>
                  <a:srgbClr val="FFFFFF"/>
                </a:highlight>
              </a:defRPr>
            </a:lvl7pPr>
            <a:lvl8pPr lvl="7">
              <a:spcBef>
                <a:spcPts val="0"/>
              </a:spcBef>
              <a:spcAft>
                <a:spcPts val="0"/>
              </a:spcAft>
              <a:buSzPts val="2000"/>
              <a:buNone/>
              <a:defRPr sz="2000">
                <a:highlight>
                  <a:srgbClr val="FFFFFF"/>
                </a:highlight>
              </a:defRPr>
            </a:lvl8pPr>
            <a:lvl9pPr lvl="8">
              <a:spcBef>
                <a:spcPts val="0"/>
              </a:spcBef>
              <a:spcAft>
                <a:spcPts val="0"/>
              </a:spcAft>
              <a:buSzPts val="2000"/>
              <a:buNone/>
              <a:defRPr sz="2000">
                <a:highlight>
                  <a:srgbClr val="FFFFFF"/>
                </a:highlight>
              </a:defRPr>
            </a:lvl9pPr>
          </a:lstStyle>
          <a:p/>
        </p:txBody>
      </p:sp>
      <p:sp>
        <p:nvSpPr>
          <p:cNvPr id="476" name="Google Shape;476;p66"/>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 name="Google Shape;477;p66"/>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478" name="Google Shape;478;p66"/>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6"/>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80" name="Shape 480"/>
        <p:cNvGrpSpPr/>
        <p:nvPr/>
      </p:nvGrpSpPr>
      <p:grpSpPr>
        <a:xfrm>
          <a:off x="0" y="0"/>
          <a:ext cx="0" cy="0"/>
          <a:chOff x="0" y="0"/>
          <a:chExt cx="0" cy="0"/>
        </a:xfrm>
      </p:grpSpPr>
      <p:cxnSp>
        <p:nvCxnSpPr>
          <p:cNvPr id="481" name="Google Shape;481;p67"/>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482" name="Google Shape;482;p67"/>
          <p:cNvSpPr txBox="1"/>
          <p:nvPr>
            <p:ph type="title"/>
          </p:nvPr>
        </p:nvSpPr>
        <p:spPr>
          <a:xfrm>
            <a:off x="705825" y="380525"/>
            <a:ext cx="3754800" cy="435600"/>
          </a:xfrm>
          <a:prstGeom prst="rect">
            <a:avLst/>
          </a:prstGeom>
        </p:spPr>
        <p:txBody>
          <a:bodyPr anchorCtr="0" anchor="ctr" bIns="91425" lIns="0" spcFirstLastPara="1" rIns="91425" wrap="square" tIns="91425">
            <a:noAutofit/>
          </a:bodyPr>
          <a:lstStyle>
            <a:lvl1pPr lvl="0">
              <a:spcBef>
                <a:spcPts val="0"/>
              </a:spcBef>
              <a:spcAft>
                <a:spcPts val="0"/>
              </a:spcAft>
              <a:buClr>
                <a:schemeClr val="dk1"/>
              </a:buClr>
              <a:buSzPts val="2000"/>
              <a:buNone/>
              <a:defRPr sz="2000">
                <a:solidFill>
                  <a:schemeClr val="dk1"/>
                </a:solidFill>
                <a:highlight>
                  <a:srgbClr val="FFFFFF"/>
                </a:highlight>
              </a:defRPr>
            </a:lvl1pPr>
            <a:lvl2pPr lvl="1">
              <a:spcBef>
                <a:spcPts val="0"/>
              </a:spcBef>
              <a:spcAft>
                <a:spcPts val="0"/>
              </a:spcAft>
              <a:buClr>
                <a:schemeClr val="dk1"/>
              </a:buClr>
              <a:buSzPts val="2000"/>
              <a:buNone/>
              <a:defRPr sz="2000">
                <a:solidFill>
                  <a:schemeClr val="dk1"/>
                </a:solidFill>
                <a:highlight>
                  <a:srgbClr val="FFFFFF"/>
                </a:highlight>
              </a:defRPr>
            </a:lvl2pPr>
            <a:lvl3pPr lvl="2">
              <a:spcBef>
                <a:spcPts val="0"/>
              </a:spcBef>
              <a:spcAft>
                <a:spcPts val="0"/>
              </a:spcAft>
              <a:buClr>
                <a:schemeClr val="dk1"/>
              </a:buClr>
              <a:buSzPts val="2000"/>
              <a:buNone/>
              <a:defRPr sz="2000">
                <a:solidFill>
                  <a:schemeClr val="dk1"/>
                </a:solidFill>
                <a:highlight>
                  <a:srgbClr val="FFFFFF"/>
                </a:highlight>
              </a:defRPr>
            </a:lvl3pPr>
            <a:lvl4pPr lvl="3">
              <a:spcBef>
                <a:spcPts val="0"/>
              </a:spcBef>
              <a:spcAft>
                <a:spcPts val="0"/>
              </a:spcAft>
              <a:buClr>
                <a:schemeClr val="dk1"/>
              </a:buClr>
              <a:buSzPts val="2000"/>
              <a:buNone/>
              <a:defRPr sz="2000">
                <a:solidFill>
                  <a:schemeClr val="dk1"/>
                </a:solidFill>
                <a:highlight>
                  <a:srgbClr val="FFFFFF"/>
                </a:highlight>
              </a:defRPr>
            </a:lvl4pPr>
            <a:lvl5pPr lvl="4">
              <a:spcBef>
                <a:spcPts val="0"/>
              </a:spcBef>
              <a:spcAft>
                <a:spcPts val="0"/>
              </a:spcAft>
              <a:buClr>
                <a:schemeClr val="dk1"/>
              </a:buClr>
              <a:buSzPts val="2000"/>
              <a:buNone/>
              <a:defRPr sz="2000">
                <a:solidFill>
                  <a:schemeClr val="dk1"/>
                </a:solidFill>
                <a:highlight>
                  <a:srgbClr val="FFFFFF"/>
                </a:highlight>
              </a:defRPr>
            </a:lvl5pPr>
            <a:lvl6pPr lvl="5">
              <a:spcBef>
                <a:spcPts val="0"/>
              </a:spcBef>
              <a:spcAft>
                <a:spcPts val="0"/>
              </a:spcAft>
              <a:buClr>
                <a:schemeClr val="dk1"/>
              </a:buClr>
              <a:buSzPts val="2000"/>
              <a:buNone/>
              <a:defRPr sz="2000">
                <a:solidFill>
                  <a:schemeClr val="dk1"/>
                </a:solidFill>
                <a:highlight>
                  <a:srgbClr val="FFFFFF"/>
                </a:highlight>
              </a:defRPr>
            </a:lvl6pPr>
            <a:lvl7pPr lvl="6">
              <a:spcBef>
                <a:spcPts val="0"/>
              </a:spcBef>
              <a:spcAft>
                <a:spcPts val="0"/>
              </a:spcAft>
              <a:buClr>
                <a:schemeClr val="dk1"/>
              </a:buClr>
              <a:buSzPts val="2000"/>
              <a:buNone/>
              <a:defRPr sz="2000">
                <a:solidFill>
                  <a:schemeClr val="dk1"/>
                </a:solidFill>
                <a:highlight>
                  <a:srgbClr val="FFFFFF"/>
                </a:highlight>
              </a:defRPr>
            </a:lvl7pPr>
            <a:lvl8pPr lvl="7">
              <a:spcBef>
                <a:spcPts val="0"/>
              </a:spcBef>
              <a:spcAft>
                <a:spcPts val="0"/>
              </a:spcAft>
              <a:buClr>
                <a:schemeClr val="dk1"/>
              </a:buClr>
              <a:buSzPts val="2000"/>
              <a:buNone/>
              <a:defRPr sz="2000">
                <a:solidFill>
                  <a:schemeClr val="dk1"/>
                </a:solidFill>
                <a:highlight>
                  <a:srgbClr val="FFFFFF"/>
                </a:highlight>
              </a:defRPr>
            </a:lvl8pPr>
            <a:lvl9pPr lvl="8">
              <a:spcBef>
                <a:spcPts val="0"/>
              </a:spcBef>
              <a:spcAft>
                <a:spcPts val="0"/>
              </a:spcAft>
              <a:buClr>
                <a:schemeClr val="dk1"/>
              </a:buClr>
              <a:buSzPts val="2000"/>
              <a:buNone/>
              <a:defRPr sz="2000">
                <a:solidFill>
                  <a:schemeClr val="dk1"/>
                </a:solidFill>
                <a:highlight>
                  <a:srgbClr val="FFFFFF"/>
                </a:highlight>
              </a:defRPr>
            </a:lvl9pPr>
          </a:lstStyle>
          <a:p/>
        </p:txBody>
      </p:sp>
      <p:sp>
        <p:nvSpPr>
          <p:cNvPr id="483" name="Google Shape;483;p67"/>
          <p:cNvSpPr txBox="1"/>
          <p:nvPr>
            <p:ph idx="1" type="body"/>
          </p:nvPr>
        </p:nvSpPr>
        <p:spPr>
          <a:xfrm>
            <a:off x="717750" y="1083075"/>
            <a:ext cx="2269200" cy="3423000"/>
          </a:xfrm>
          <a:prstGeom prst="rect">
            <a:avLst/>
          </a:prstGeom>
        </p:spPr>
        <p:txBody>
          <a:bodyPr anchorCtr="0" anchor="t" bIns="91425" lIns="0" spcFirstLastPara="1" rIns="91425" wrap="square" tIns="91425">
            <a:noAutofit/>
          </a:bodyPr>
          <a:lstStyle>
            <a:lvl1pPr indent="-323850" lvl="0" marL="457200">
              <a:lnSpc>
                <a:spcPct val="130000"/>
              </a:lnSpc>
              <a:spcBef>
                <a:spcPts val="600"/>
              </a:spcBef>
              <a:spcAft>
                <a:spcPts val="0"/>
              </a:spcAft>
              <a:buSzPts val="1500"/>
              <a:buChar char="●"/>
              <a:defRPr sz="1600">
                <a:solidFill>
                  <a:schemeClr val="dk1"/>
                </a:solidFill>
              </a:defRPr>
            </a:lvl1pPr>
            <a:lvl2pPr indent="-311150" lvl="1" marL="914400">
              <a:lnSpc>
                <a:spcPct val="130000"/>
              </a:lnSpc>
              <a:spcBef>
                <a:spcPts val="600"/>
              </a:spcBef>
              <a:spcAft>
                <a:spcPts val="0"/>
              </a:spcAft>
              <a:buClr>
                <a:schemeClr val="dk2"/>
              </a:buClr>
              <a:buSzPts val="13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sp>
        <p:nvSpPr>
          <p:cNvPr id="484" name="Google Shape;484;p67"/>
          <p:cNvSpPr txBox="1"/>
          <p:nvPr>
            <p:ph idx="2" type="body"/>
          </p:nvPr>
        </p:nvSpPr>
        <p:spPr>
          <a:xfrm>
            <a:off x="3437400" y="1083075"/>
            <a:ext cx="2269200" cy="3423000"/>
          </a:xfrm>
          <a:prstGeom prst="rect">
            <a:avLst/>
          </a:prstGeom>
        </p:spPr>
        <p:txBody>
          <a:bodyPr anchorCtr="0" anchor="t" bIns="91425" lIns="0" spcFirstLastPara="1" rIns="91425" wrap="square" tIns="91425">
            <a:noAutofit/>
          </a:bodyPr>
          <a:lstStyle>
            <a:lvl1pPr indent="-323850" lvl="0" marL="457200">
              <a:lnSpc>
                <a:spcPct val="130000"/>
              </a:lnSpc>
              <a:spcBef>
                <a:spcPts val="600"/>
              </a:spcBef>
              <a:spcAft>
                <a:spcPts val="0"/>
              </a:spcAft>
              <a:buSzPts val="1500"/>
              <a:buChar char="●"/>
              <a:defRPr sz="1600">
                <a:solidFill>
                  <a:schemeClr val="dk1"/>
                </a:solidFill>
              </a:defRPr>
            </a:lvl1pPr>
            <a:lvl2pPr indent="-311150" lvl="1" marL="914400">
              <a:lnSpc>
                <a:spcPct val="130000"/>
              </a:lnSpc>
              <a:spcBef>
                <a:spcPts val="600"/>
              </a:spcBef>
              <a:spcAft>
                <a:spcPts val="0"/>
              </a:spcAft>
              <a:buClr>
                <a:schemeClr val="dk2"/>
              </a:buClr>
              <a:buSzPts val="13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sp>
        <p:nvSpPr>
          <p:cNvPr id="485" name="Google Shape;485;p67"/>
          <p:cNvSpPr txBox="1"/>
          <p:nvPr>
            <p:ph idx="3" type="body"/>
          </p:nvPr>
        </p:nvSpPr>
        <p:spPr>
          <a:xfrm>
            <a:off x="6157050" y="1083075"/>
            <a:ext cx="2269200" cy="3423000"/>
          </a:xfrm>
          <a:prstGeom prst="rect">
            <a:avLst/>
          </a:prstGeom>
        </p:spPr>
        <p:txBody>
          <a:bodyPr anchorCtr="0" anchor="t" bIns="91425" lIns="0" spcFirstLastPara="1" rIns="91425" wrap="square" tIns="91425">
            <a:noAutofit/>
          </a:bodyPr>
          <a:lstStyle>
            <a:lvl1pPr indent="-323850" lvl="0" marL="457200">
              <a:lnSpc>
                <a:spcPct val="130000"/>
              </a:lnSpc>
              <a:spcBef>
                <a:spcPts val="600"/>
              </a:spcBef>
              <a:spcAft>
                <a:spcPts val="0"/>
              </a:spcAft>
              <a:buSzPts val="1500"/>
              <a:buChar char="●"/>
              <a:defRPr sz="1600">
                <a:solidFill>
                  <a:schemeClr val="dk1"/>
                </a:solidFill>
              </a:defRPr>
            </a:lvl1pPr>
            <a:lvl2pPr indent="-311150" lvl="1" marL="914400">
              <a:lnSpc>
                <a:spcPct val="130000"/>
              </a:lnSpc>
              <a:spcBef>
                <a:spcPts val="600"/>
              </a:spcBef>
              <a:spcAft>
                <a:spcPts val="0"/>
              </a:spcAft>
              <a:buClr>
                <a:schemeClr val="dk2"/>
              </a:buClr>
              <a:buSzPts val="1300"/>
              <a:buChar char="⦿"/>
              <a:defRPr>
                <a:solidFill>
                  <a:schemeClr val="dk2"/>
                </a:solidFill>
              </a:defRPr>
            </a:lvl2pPr>
            <a:lvl3pPr indent="-311150" lvl="2" marL="1371600">
              <a:lnSpc>
                <a:spcPct val="130000"/>
              </a:lnSpc>
              <a:spcBef>
                <a:spcPts val="600"/>
              </a:spcBef>
              <a:spcAft>
                <a:spcPts val="0"/>
              </a:spcAft>
              <a:buClr>
                <a:schemeClr val="dk2"/>
              </a:buClr>
              <a:buSzPts val="1300"/>
              <a:buChar char="⦾"/>
              <a:defRPr sz="1300">
                <a:solidFill>
                  <a:schemeClr val="dk2"/>
                </a:solidFill>
              </a:defRPr>
            </a:lvl3pPr>
            <a:lvl4pPr indent="-298450" lvl="3" marL="1828800">
              <a:lnSpc>
                <a:spcPct val="130000"/>
              </a:lnSpc>
              <a:spcBef>
                <a:spcPts val="600"/>
              </a:spcBef>
              <a:spcAft>
                <a:spcPts val="0"/>
              </a:spcAft>
              <a:buClr>
                <a:schemeClr val="dk2"/>
              </a:buClr>
              <a:buSzPts val="1100"/>
              <a:buChar char="⧁"/>
              <a:defRPr sz="1100">
                <a:solidFill>
                  <a:schemeClr val="dk2"/>
                </a:solidFill>
              </a:defRPr>
            </a:lvl4pPr>
            <a:lvl5pPr indent="-292100" lvl="4" marL="2286000">
              <a:lnSpc>
                <a:spcPct val="130000"/>
              </a:lnSpc>
              <a:spcBef>
                <a:spcPts val="600"/>
              </a:spcBef>
              <a:spcAft>
                <a:spcPts val="0"/>
              </a:spcAft>
              <a:buClr>
                <a:schemeClr val="dk2"/>
              </a:buClr>
              <a:buSzPts val="1000"/>
              <a:buChar char="⊙"/>
              <a:defRPr sz="1000">
                <a:solidFill>
                  <a:schemeClr val="dk2"/>
                </a:solidFill>
              </a:defRPr>
            </a:lvl5pPr>
            <a:lvl6pPr indent="-285750" lvl="5" marL="2743200">
              <a:lnSpc>
                <a:spcPct val="130000"/>
              </a:lnSpc>
              <a:spcBef>
                <a:spcPts val="600"/>
              </a:spcBef>
              <a:spcAft>
                <a:spcPts val="0"/>
              </a:spcAft>
              <a:buClr>
                <a:schemeClr val="dk2"/>
              </a:buClr>
              <a:buSzPts val="900"/>
              <a:buChar char="⊙"/>
              <a:defRPr sz="900">
                <a:solidFill>
                  <a:schemeClr val="dk2"/>
                </a:solidFill>
              </a:defRPr>
            </a:lvl6pPr>
            <a:lvl7pPr indent="-279400" lvl="6" marL="3200400">
              <a:lnSpc>
                <a:spcPct val="130000"/>
              </a:lnSpc>
              <a:spcBef>
                <a:spcPts val="600"/>
              </a:spcBef>
              <a:spcAft>
                <a:spcPts val="0"/>
              </a:spcAft>
              <a:buClr>
                <a:schemeClr val="dk2"/>
              </a:buClr>
              <a:buSzPts val="800"/>
              <a:buChar char="⊚"/>
              <a:defRPr sz="800">
                <a:solidFill>
                  <a:schemeClr val="dk2"/>
                </a:solidFill>
              </a:defRPr>
            </a:lvl7pPr>
            <a:lvl8pPr indent="-273050" lvl="7" marL="3657600">
              <a:lnSpc>
                <a:spcPct val="130000"/>
              </a:lnSpc>
              <a:spcBef>
                <a:spcPts val="600"/>
              </a:spcBef>
              <a:spcAft>
                <a:spcPts val="0"/>
              </a:spcAft>
              <a:buClr>
                <a:schemeClr val="dk2"/>
              </a:buClr>
              <a:buSzPts val="700"/>
              <a:buChar char="⊙"/>
              <a:defRPr sz="700">
                <a:solidFill>
                  <a:schemeClr val="dk2"/>
                </a:solidFill>
              </a:defRPr>
            </a:lvl8pPr>
            <a:lvl9pPr indent="-266700" lvl="8" marL="4114800">
              <a:lnSpc>
                <a:spcPct val="130000"/>
              </a:lnSpc>
              <a:spcBef>
                <a:spcPts val="600"/>
              </a:spcBef>
              <a:spcAft>
                <a:spcPts val="0"/>
              </a:spcAft>
              <a:buClr>
                <a:schemeClr val="dk2"/>
              </a:buClr>
              <a:buSzPts val="600"/>
              <a:buChar char="⊙"/>
              <a:defRPr sz="600">
                <a:solidFill>
                  <a:schemeClr val="dk2"/>
                </a:solidFill>
              </a:defRPr>
            </a:lvl9pPr>
          </a:lstStyle>
          <a:p/>
        </p:txBody>
      </p:sp>
      <p:cxnSp>
        <p:nvCxnSpPr>
          <p:cNvPr id="486" name="Google Shape;486;p67"/>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487" name="Google Shape;487;p67"/>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7"/>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7"/>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0" name="Shape 490"/>
        <p:cNvGrpSpPr/>
        <p:nvPr/>
      </p:nvGrpSpPr>
      <p:grpSpPr>
        <a:xfrm>
          <a:off x="0" y="0"/>
          <a:ext cx="0" cy="0"/>
          <a:chOff x="0" y="0"/>
          <a:chExt cx="0" cy="0"/>
        </a:xfrm>
      </p:grpSpPr>
      <p:cxnSp>
        <p:nvCxnSpPr>
          <p:cNvPr id="491" name="Google Shape;491;p68"/>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492" name="Google Shape;492;p68"/>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493" name="Google Shape;493;p68"/>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8"/>
          <p:cNvSpPr txBox="1"/>
          <p:nvPr>
            <p:ph type="title"/>
          </p:nvPr>
        </p:nvSpPr>
        <p:spPr>
          <a:xfrm>
            <a:off x="705825" y="380525"/>
            <a:ext cx="7783800" cy="435600"/>
          </a:xfrm>
          <a:prstGeom prst="rect">
            <a:avLst/>
          </a:prstGeom>
        </p:spPr>
        <p:txBody>
          <a:bodyPr anchorCtr="0" anchor="ctr" bIns="91425" lIns="0" spcFirstLastPara="1" rIns="91425" wrap="square" tIns="91425">
            <a:noAutofit/>
          </a:bodyPr>
          <a:lstStyle>
            <a:lvl1pPr lvl="0">
              <a:spcBef>
                <a:spcPts val="0"/>
              </a:spcBef>
              <a:spcAft>
                <a:spcPts val="0"/>
              </a:spcAft>
              <a:buSzPts val="2000"/>
              <a:buNone/>
              <a:defRPr sz="2000">
                <a:highlight>
                  <a:srgbClr val="FFFFFF"/>
                </a:highlight>
              </a:defRPr>
            </a:lvl1pPr>
            <a:lvl2pPr lvl="1">
              <a:spcBef>
                <a:spcPts val="0"/>
              </a:spcBef>
              <a:spcAft>
                <a:spcPts val="0"/>
              </a:spcAft>
              <a:buSzPts val="2000"/>
              <a:buNone/>
              <a:defRPr sz="2000">
                <a:highlight>
                  <a:srgbClr val="FFFFFF"/>
                </a:highlight>
              </a:defRPr>
            </a:lvl2pPr>
            <a:lvl3pPr lvl="2">
              <a:spcBef>
                <a:spcPts val="0"/>
              </a:spcBef>
              <a:spcAft>
                <a:spcPts val="0"/>
              </a:spcAft>
              <a:buSzPts val="2000"/>
              <a:buNone/>
              <a:defRPr sz="2000">
                <a:highlight>
                  <a:srgbClr val="FFFFFF"/>
                </a:highlight>
              </a:defRPr>
            </a:lvl3pPr>
            <a:lvl4pPr lvl="3">
              <a:spcBef>
                <a:spcPts val="0"/>
              </a:spcBef>
              <a:spcAft>
                <a:spcPts val="0"/>
              </a:spcAft>
              <a:buSzPts val="2000"/>
              <a:buNone/>
              <a:defRPr sz="2000">
                <a:highlight>
                  <a:srgbClr val="FFFFFF"/>
                </a:highlight>
              </a:defRPr>
            </a:lvl4pPr>
            <a:lvl5pPr lvl="4">
              <a:spcBef>
                <a:spcPts val="0"/>
              </a:spcBef>
              <a:spcAft>
                <a:spcPts val="0"/>
              </a:spcAft>
              <a:buSzPts val="2000"/>
              <a:buNone/>
              <a:defRPr sz="2000">
                <a:highlight>
                  <a:srgbClr val="FFFFFF"/>
                </a:highlight>
              </a:defRPr>
            </a:lvl5pPr>
            <a:lvl6pPr lvl="5">
              <a:spcBef>
                <a:spcPts val="0"/>
              </a:spcBef>
              <a:spcAft>
                <a:spcPts val="0"/>
              </a:spcAft>
              <a:buSzPts val="2000"/>
              <a:buNone/>
              <a:defRPr sz="2000">
                <a:highlight>
                  <a:srgbClr val="FFFFFF"/>
                </a:highlight>
              </a:defRPr>
            </a:lvl6pPr>
            <a:lvl7pPr lvl="6">
              <a:spcBef>
                <a:spcPts val="0"/>
              </a:spcBef>
              <a:spcAft>
                <a:spcPts val="0"/>
              </a:spcAft>
              <a:buSzPts val="2000"/>
              <a:buNone/>
              <a:defRPr sz="2000">
                <a:highlight>
                  <a:srgbClr val="FFFFFF"/>
                </a:highlight>
              </a:defRPr>
            </a:lvl7pPr>
            <a:lvl8pPr lvl="7">
              <a:spcBef>
                <a:spcPts val="0"/>
              </a:spcBef>
              <a:spcAft>
                <a:spcPts val="0"/>
              </a:spcAft>
              <a:buSzPts val="2000"/>
              <a:buNone/>
              <a:defRPr sz="2000">
                <a:highlight>
                  <a:srgbClr val="FFFFFF"/>
                </a:highlight>
              </a:defRPr>
            </a:lvl8pPr>
            <a:lvl9pPr lvl="8">
              <a:spcBef>
                <a:spcPts val="0"/>
              </a:spcBef>
              <a:spcAft>
                <a:spcPts val="0"/>
              </a:spcAft>
              <a:buSzPts val="2000"/>
              <a:buNone/>
              <a:defRPr sz="2000">
                <a:highlight>
                  <a:srgbClr val="FFFFFF"/>
                </a:highlight>
              </a:defRPr>
            </a:lvl9pPr>
          </a:lstStyle>
          <a:p/>
        </p:txBody>
      </p:sp>
      <p:sp>
        <p:nvSpPr>
          <p:cNvPr id="495" name="Google Shape;495;p68"/>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8"/>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
  <p:cSld name="BLANK_1">
    <p:spTree>
      <p:nvGrpSpPr>
        <p:cNvPr id="497" name="Shape 497"/>
        <p:cNvGrpSpPr/>
        <p:nvPr/>
      </p:nvGrpSpPr>
      <p:grpSpPr>
        <a:xfrm>
          <a:off x="0" y="0"/>
          <a:ext cx="0" cy="0"/>
          <a:chOff x="0" y="0"/>
          <a:chExt cx="0" cy="0"/>
        </a:xfrm>
      </p:grpSpPr>
      <p:cxnSp>
        <p:nvCxnSpPr>
          <p:cNvPr id="498" name="Google Shape;498;p69"/>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499" name="Google Shape;499;p69"/>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 name="Google Shape;500;p69"/>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501" name="Google Shape;501;p69"/>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9"/>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Dark Grey )">
  <p:cSld name="BLANK_1_1">
    <p:bg>
      <p:bgPr>
        <a:solidFill>
          <a:schemeClr val="lt1"/>
        </a:solidFill>
      </p:bgPr>
    </p:bg>
    <p:spTree>
      <p:nvGrpSpPr>
        <p:cNvPr id="503" name="Shape 503"/>
        <p:cNvGrpSpPr/>
        <p:nvPr/>
      </p:nvGrpSpPr>
      <p:grpSpPr>
        <a:xfrm>
          <a:off x="0" y="0"/>
          <a:ext cx="0" cy="0"/>
          <a:chOff x="0" y="0"/>
          <a:chExt cx="0" cy="0"/>
        </a:xfrm>
      </p:grpSpPr>
      <p:cxnSp>
        <p:nvCxnSpPr>
          <p:cNvPr id="504" name="Google Shape;504;p70"/>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505" name="Google Shape;505;p70"/>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 name="Google Shape;506;p70"/>
          <p:cNvCxnSpPr/>
          <p:nvPr/>
        </p:nvCxnSpPr>
        <p:spPr>
          <a:xfrm>
            <a:off x="8663800" y="4962200"/>
            <a:ext cx="513300" cy="0"/>
          </a:xfrm>
          <a:prstGeom prst="straightConnector1">
            <a:avLst/>
          </a:prstGeom>
          <a:noFill/>
          <a:ln cap="flat" cmpd="sng" w="76200">
            <a:solidFill>
              <a:srgbClr val="999999"/>
            </a:solidFill>
            <a:prstDash val="solid"/>
            <a:round/>
            <a:headEnd len="med" w="med" type="none"/>
            <a:tailEnd len="med" w="med" type="none"/>
          </a:ln>
        </p:spPr>
      </p:cxnSp>
      <p:sp>
        <p:nvSpPr>
          <p:cNvPr id="507" name="Google Shape;507;p70"/>
          <p:cNvSpPr/>
          <p:nvPr/>
        </p:nvSpPr>
        <p:spPr>
          <a:xfrm>
            <a:off x="8812922" y="4862625"/>
            <a:ext cx="199200" cy="199200"/>
          </a:xfrm>
          <a:prstGeom prst="ellipse">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0"/>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rgbClr val="CCCCCC"/>
                </a:solidFill>
                <a:latin typeface="Plus Jakarta Sans"/>
                <a:ea typeface="Plus Jakarta Sans"/>
                <a:cs typeface="Plus Jakarta Sans"/>
                <a:sym typeface="Plus Jakarta Sans"/>
              </a:defRPr>
            </a:lvl1pPr>
            <a:lvl2pPr lvl="1" algn="ctr">
              <a:buNone/>
              <a:defRPr sz="700">
                <a:solidFill>
                  <a:srgbClr val="CCCCCC"/>
                </a:solidFill>
                <a:latin typeface="Plus Jakarta Sans"/>
                <a:ea typeface="Plus Jakarta Sans"/>
                <a:cs typeface="Plus Jakarta Sans"/>
                <a:sym typeface="Plus Jakarta Sans"/>
              </a:defRPr>
            </a:lvl2pPr>
            <a:lvl3pPr lvl="2" algn="ctr">
              <a:buNone/>
              <a:defRPr sz="700">
                <a:solidFill>
                  <a:srgbClr val="CCCCCC"/>
                </a:solidFill>
                <a:latin typeface="Plus Jakarta Sans"/>
                <a:ea typeface="Plus Jakarta Sans"/>
                <a:cs typeface="Plus Jakarta Sans"/>
                <a:sym typeface="Plus Jakarta Sans"/>
              </a:defRPr>
            </a:lvl3pPr>
            <a:lvl4pPr lvl="3" algn="ctr">
              <a:buNone/>
              <a:defRPr sz="700">
                <a:solidFill>
                  <a:srgbClr val="CCCCCC"/>
                </a:solidFill>
                <a:latin typeface="Plus Jakarta Sans"/>
                <a:ea typeface="Plus Jakarta Sans"/>
                <a:cs typeface="Plus Jakarta Sans"/>
                <a:sym typeface="Plus Jakarta Sans"/>
              </a:defRPr>
            </a:lvl4pPr>
            <a:lvl5pPr lvl="4" algn="ctr">
              <a:buNone/>
              <a:defRPr sz="700">
                <a:solidFill>
                  <a:srgbClr val="CCCCCC"/>
                </a:solidFill>
                <a:latin typeface="Plus Jakarta Sans"/>
                <a:ea typeface="Plus Jakarta Sans"/>
                <a:cs typeface="Plus Jakarta Sans"/>
                <a:sym typeface="Plus Jakarta Sans"/>
              </a:defRPr>
            </a:lvl5pPr>
            <a:lvl6pPr lvl="5" algn="ctr">
              <a:buNone/>
              <a:defRPr sz="700">
                <a:solidFill>
                  <a:srgbClr val="CCCCCC"/>
                </a:solidFill>
                <a:latin typeface="Plus Jakarta Sans"/>
                <a:ea typeface="Plus Jakarta Sans"/>
                <a:cs typeface="Plus Jakarta Sans"/>
                <a:sym typeface="Plus Jakarta Sans"/>
              </a:defRPr>
            </a:lvl6pPr>
            <a:lvl7pPr lvl="6" algn="ctr">
              <a:buNone/>
              <a:defRPr sz="700">
                <a:solidFill>
                  <a:srgbClr val="CCCCCC"/>
                </a:solidFill>
                <a:latin typeface="Plus Jakarta Sans"/>
                <a:ea typeface="Plus Jakarta Sans"/>
                <a:cs typeface="Plus Jakarta Sans"/>
                <a:sym typeface="Plus Jakarta Sans"/>
              </a:defRPr>
            </a:lvl7pPr>
            <a:lvl8pPr lvl="7" algn="ctr">
              <a:buNone/>
              <a:defRPr sz="700">
                <a:solidFill>
                  <a:srgbClr val="CCCCCC"/>
                </a:solidFill>
                <a:latin typeface="Plus Jakarta Sans"/>
                <a:ea typeface="Plus Jakarta Sans"/>
                <a:cs typeface="Plus Jakarta Sans"/>
                <a:sym typeface="Plus Jakarta Sans"/>
              </a:defRPr>
            </a:lvl8pPr>
            <a:lvl9pPr lvl="8" algn="ctr">
              <a:buNone/>
              <a:defRPr sz="700">
                <a:solidFill>
                  <a:srgbClr val="CCCCCC"/>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Yellow )">
  <p:cSld name="BLANK_1_1_1">
    <p:bg>
      <p:bgPr>
        <a:solidFill>
          <a:srgbClr val="E9EDEE"/>
        </a:solidFill>
      </p:bgPr>
    </p:bg>
    <p:spTree>
      <p:nvGrpSpPr>
        <p:cNvPr id="509" name="Shape 509"/>
        <p:cNvGrpSpPr/>
        <p:nvPr/>
      </p:nvGrpSpPr>
      <p:grpSpPr>
        <a:xfrm>
          <a:off x="0" y="0"/>
          <a:ext cx="0" cy="0"/>
          <a:chOff x="0" y="0"/>
          <a:chExt cx="0" cy="0"/>
        </a:xfrm>
      </p:grpSpPr>
      <p:cxnSp>
        <p:nvCxnSpPr>
          <p:cNvPr id="510" name="Google Shape;510;p71"/>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511" name="Google Shape;511;p71"/>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 name="Google Shape;512;p71"/>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513" name="Google Shape;513;p71"/>
          <p:cNvSpPr/>
          <p:nvPr/>
        </p:nvSpPr>
        <p:spPr>
          <a:xfrm>
            <a:off x="8812922" y="4862625"/>
            <a:ext cx="199200" cy="199200"/>
          </a:xfrm>
          <a:prstGeom prst="ellipse">
            <a:avLst/>
          </a:prstGeom>
          <a:solidFill>
            <a:schemeClr val="accent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1"/>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heme Cool Grey )">
  <p:cSld name="BLANK_1_1_1_1">
    <p:bg>
      <p:bgPr>
        <a:solidFill>
          <a:srgbClr val="E9EDEE"/>
        </a:solidFill>
      </p:bgPr>
    </p:bg>
    <p:spTree>
      <p:nvGrpSpPr>
        <p:cNvPr id="515" name="Shape 515"/>
        <p:cNvGrpSpPr/>
        <p:nvPr/>
      </p:nvGrpSpPr>
      <p:grpSpPr>
        <a:xfrm>
          <a:off x="0" y="0"/>
          <a:ext cx="0" cy="0"/>
          <a:chOff x="0" y="0"/>
          <a:chExt cx="0" cy="0"/>
        </a:xfrm>
      </p:grpSpPr>
      <p:cxnSp>
        <p:nvCxnSpPr>
          <p:cNvPr id="516" name="Google Shape;516;p72"/>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517" name="Google Shape;517;p72"/>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 name="Google Shape;518;p72"/>
          <p:cNvCxnSpPr/>
          <p:nvPr/>
        </p:nvCxnSpPr>
        <p:spPr>
          <a:xfrm>
            <a:off x="8663800" y="4962200"/>
            <a:ext cx="513300" cy="0"/>
          </a:xfrm>
          <a:prstGeom prst="straightConnector1">
            <a:avLst/>
          </a:prstGeom>
          <a:noFill/>
          <a:ln cap="flat" cmpd="sng" w="76200">
            <a:solidFill>
              <a:srgbClr val="B7B7B7"/>
            </a:solidFill>
            <a:prstDash val="solid"/>
            <a:round/>
            <a:headEnd len="med" w="med" type="none"/>
            <a:tailEnd len="med" w="med" type="none"/>
          </a:ln>
        </p:spPr>
      </p:cxnSp>
      <p:sp>
        <p:nvSpPr>
          <p:cNvPr id="519" name="Google Shape;519;p72"/>
          <p:cNvSpPr/>
          <p:nvPr/>
        </p:nvSpPr>
        <p:spPr>
          <a:xfrm>
            <a:off x="8812922" y="4862625"/>
            <a:ext cx="199200" cy="199200"/>
          </a:xfrm>
          <a:prstGeom prst="ellipse">
            <a:avLst/>
          </a:prstGeom>
          <a:solidFill>
            <a:srgbClr val="E9EDEE"/>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2"/>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aragraph" type="tx">
  <p:cSld name="TITLE_AND_BODY">
    <p:spTree>
      <p:nvGrpSpPr>
        <p:cNvPr id="49" name="Shape 49"/>
        <p:cNvGrpSpPr/>
        <p:nvPr/>
      </p:nvGrpSpPr>
      <p:grpSpPr>
        <a:xfrm>
          <a:off x="0" y="0"/>
          <a:ext cx="0" cy="0"/>
          <a:chOff x="0" y="0"/>
          <a:chExt cx="0" cy="0"/>
        </a:xfrm>
      </p:grpSpPr>
      <p:cxnSp>
        <p:nvCxnSpPr>
          <p:cNvPr id="50" name="Google Shape;50;p8"/>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51" name="Google Shape;51;p8"/>
          <p:cNvSpPr txBox="1"/>
          <p:nvPr>
            <p:ph type="title"/>
          </p:nvPr>
        </p:nvSpPr>
        <p:spPr>
          <a:xfrm>
            <a:off x="705825" y="380525"/>
            <a:ext cx="7783800" cy="435600"/>
          </a:xfrm>
          <a:prstGeom prst="rect">
            <a:avLst/>
          </a:prstGeom>
        </p:spPr>
        <p:txBody>
          <a:bodyPr anchorCtr="0" anchor="ctr" bIns="91425" lIns="0" spcFirstLastPara="1" rIns="91425" wrap="square" tIns="91425">
            <a:noAutofit/>
          </a:bodyPr>
          <a:lstStyle>
            <a:lvl1pPr lvl="0" rtl="0">
              <a:spcBef>
                <a:spcPts val="0"/>
              </a:spcBef>
              <a:spcAft>
                <a:spcPts val="0"/>
              </a:spcAft>
              <a:buSzPts val="2000"/>
              <a:buNone/>
              <a:defRPr sz="2000">
                <a:highlight>
                  <a:srgbClr val="FFFFFF"/>
                </a:highlight>
              </a:defRPr>
            </a:lvl1pPr>
            <a:lvl2pPr lvl="1" rtl="0">
              <a:spcBef>
                <a:spcPts val="0"/>
              </a:spcBef>
              <a:spcAft>
                <a:spcPts val="0"/>
              </a:spcAft>
              <a:buSzPts val="2000"/>
              <a:buNone/>
              <a:defRPr sz="2000">
                <a:highlight>
                  <a:srgbClr val="FFFFFF"/>
                </a:highlight>
              </a:defRPr>
            </a:lvl2pPr>
            <a:lvl3pPr lvl="2" rtl="0">
              <a:spcBef>
                <a:spcPts val="0"/>
              </a:spcBef>
              <a:spcAft>
                <a:spcPts val="0"/>
              </a:spcAft>
              <a:buSzPts val="2000"/>
              <a:buNone/>
              <a:defRPr sz="2000">
                <a:highlight>
                  <a:srgbClr val="FFFFFF"/>
                </a:highlight>
              </a:defRPr>
            </a:lvl3pPr>
            <a:lvl4pPr lvl="3" rtl="0">
              <a:spcBef>
                <a:spcPts val="0"/>
              </a:spcBef>
              <a:spcAft>
                <a:spcPts val="0"/>
              </a:spcAft>
              <a:buSzPts val="2000"/>
              <a:buNone/>
              <a:defRPr sz="2000">
                <a:highlight>
                  <a:srgbClr val="FFFFFF"/>
                </a:highlight>
              </a:defRPr>
            </a:lvl4pPr>
            <a:lvl5pPr lvl="4" rtl="0">
              <a:spcBef>
                <a:spcPts val="0"/>
              </a:spcBef>
              <a:spcAft>
                <a:spcPts val="0"/>
              </a:spcAft>
              <a:buSzPts val="2000"/>
              <a:buNone/>
              <a:defRPr sz="2000">
                <a:highlight>
                  <a:srgbClr val="FFFFFF"/>
                </a:highlight>
              </a:defRPr>
            </a:lvl5pPr>
            <a:lvl6pPr lvl="5" rtl="0">
              <a:spcBef>
                <a:spcPts val="0"/>
              </a:spcBef>
              <a:spcAft>
                <a:spcPts val="0"/>
              </a:spcAft>
              <a:buSzPts val="2000"/>
              <a:buNone/>
              <a:defRPr sz="2000">
                <a:highlight>
                  <a:srgbClr val="FFFFFF"/>
                </a:highlight>
              </a:defRPr>
            </a:lvl6pPr>
            <a:lvl7pPr lvl="6" rtl="0">
              <a:spcBef>
                <a:spcPts val="0"/>
              </a:spcBef>
              <a:spcAft>
                <a:spcPts val="0"/>
              </a:spcAft>
              <a:buSzPts val="2000"/>
              <a:buNone/>
              <a:defRPr sz="2000">
                <a:highlight>
                  <a:srgbClr val="FFFFFF"/>
                </a:highlight>
              </a:defRPr>
            </a:lvl7pPr>
            <a:lvl8pPr lvl="7" rtl="0">
              <a:spcBef>
                <a:spcPts val="0"/>
              </a:spcBef>
              <a:spcAft>
                <a:spcPts val="0"/>
              </a:spcAft>
              <a:buSzPts val="2000"/>
              <a:buNone/>
              <a:defRPr sz="2000">
                <a:highlight>
                  <a:srgbClr val="FFFFFF"/>
                </a:highlight>
              </a:defRPr>
            </a:lvl8pPr>
            <a:lvl9pPr lvl="8" rtl="0">
              <a:spcBef>
                <a:spcPts val="0"/>
              </a:spcBef>
              <a:spcAft>
                <a:spcPts val="0"/>
              </a:spcAft>
              <a:buSzPts val="2000"/>
              <a:buNone/>
              <a:defRPr sz="2000">
                <a:highlight>
                  <a:srgbClr val="FFFFFF"/>
                </a:highlight>
              </a:defRPr>
            </a:lvl9pPr>
          </a:lstStyle>
          <a:p/>
        </p:txBody>
      </p:sp>
      <p:sp>
        <p:nvSpPr>
          <p:cNvPr id="52" name="Google Shape;52;p8"/>
          <p:cNvSpPr txBox="1"/>
          <p:nvPr>
            <p:ph idx="1" type="body"/>
          </p:nvPr>
        </p:nvSpPr>
        <p:spPr>
          <a:xfrm>
            <a:off x="717750" y="1083075"/>
            <a:ext cx="7708500" cy="3423000"/>
          </a:xfrm>
          <a:prstGeom prst="rect">
            <a:avLst/>
          </a:prstGeom>
        </p:spPr>
        <p:txBody>
          <a:bodyPr anchorCtr="0" anchor="t" bIns="91425" lIns="0" spcFirstLastPara="1" rIns="91425" wrap="square" tIns="91425">
            <a:noAutofit/>
          </a:bodyPr>
          <a:lstStyle>
            <a:lvl1pPr indent="-323850" lvl="0" marL="457200" rtl="0">
              <a:lnSpc>
                <a:spcPct val="130000"/>
              </a:lnSpc>
              <a:spcBef>
                <a:spcPts val="600"/>
              </a:spcBef>
              <a:spcAft>
                <a:spcPts val="0"/>
              </a:spcAft>
              <a:buSzPts val="1500"/>
              <a:buChar char="●"/>
              <a:defRPr sz="1600"/>
            </a:lvl1pPr>
            <a:lvl2pPr indent="-311150" lvl="1" marL="914400" rtl="0">
              <a:lnSpc>
                <a:spcPct val="130000"/>
              </a:lnSpc>
              <a:spcBef>
                <a:spcPts val="600"/>
              </a:spcBef>
              <a:spcAft>
                <a:spcPts val="0"/>
              </a:spcAft>
              <a:buClr>
                <a:schemeClr val="dk2"/>
              </a:buClr>
              <a:buSzPts val="13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cxnSp>
        <p:nvCxnSpPr>
          <p:cNvPr id="53" name="Google Shape;53;p8"/>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54" name="Google Shape;54;p8"/>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rtl="0" algn="ctr">
              <a:buNone/>
              <a:defRPr sz="700">
                <a:solidFill>
                  <a:schemeClr val="dk2"/>
                </a:solidFill>
                <a:latin typeface="Plus Jakarta Sans"/>
                <a:ea typeface="Plus Jakarta Sans"/>
                <a:cs typeface="Plus Jakarta Sans"/>
                <a:sym typeface="Plus Jakarta Sans"/>
              </a:defRPr>
            </a:lvl1pPr>
            <a:lvl2pPr lvl="1" rtl="0" algn="ctr">
              <a:buNone/>
              <a:defRPr sz="700">
                <a:solidFill>
                  <a:schemeClr val="dk2"/>
                </a:solidFill>
                <a:latin typeface="Plus Jakarta Sans"/>
                <a:ea typeface="Plus Jakarta Sans"/>
                <a:cs typeface="Plus Jakarta Sans"/>
                <a:sym typeface="Plus Jakarta Sans"/>
              </a:defRPr>
            </a:lvl2pPr>
            <a:lvl3pPr lvl="2" rtl="0" algn="ctr">
              <a:buNone/>
              <a:defRPr sz="700">
                <a:solidFill>
                  <a:schemeClr val="dk2"/>
                </a:solidFill>
                <a:latin typeface="Plus Jakarta Sans"/>
                <a:ea typeface="Plus Jakarta Sans"/>
                <a:cs typeface="Plus Jakarta Sans"/>
                <a:sym typeface="Plus Jakarta Sans"/>
              </a:defRPr>
            </a:lvl3pPr>
            <a:lvl4pPr lvl="3" rtl="0" algn="ctr">
              <a:buNone/>
              <a:defRPr sz="700">
                <a:solidFill>
                  <a:schemeClr val="dk2"/>
                </a:solidFill>
                <a:latin typeface="Plus Jakarta Sans"/>
                <a:ea typeface="Plus Jakarta Sans"/>
                <a:cs typeface="Plus Jakarta Sans"/>
                <a:sym typeface="Plus Jakarta Sans"/>
              </a:defRPr>
            </a:lvl4pPr>
            <a:lvl5pPr lvl="4" rtl="0" algn="ctr">
              <a:buNone/>
              <a:defRPr sz="700">
                <a:solidFill>
                  <a:schemeClr val="dk2"/>
                </a:solidFill>
                <a:latin typeface="Plus Jakarta Sans"/>
                <a:ea typeface="Plus Jakarta Sans"/>
                <a:cs typeface="Plus Jakarta Sans"/>
                <a:sym typeface="Plus Jakarta Sans"/>
              </a:defRPr>
            </a:lvl5pPr>
            <a:lvl6pPr lvl="5" rtl="0" algn="ctr">
              <a:buNone/>
              <a:defRPr sz="700">
                <a:solidFill>
                  <a:schemeClr val="dk2"/>
                </a:solidFill>
                <a:latin typeface="Plus Jakarta Sans"/>
                <a:ea typeface="Plus Jakarta Sans"/>
                <a:cs typeface="Plus Jakarta Sans"/>
                <a:sym typeface="Plus Jakarta Sans"/>
              </a:defRPr>
            </a:lvl6pPr>
            <a:lvl7pPr lvl="6" rtl="0" algn="ctr">
              <a:buNone/>
              <a:defRPr sz="700">
                <a:solidFill>
                  <a:schemeClr val="dk2"/>
                </a:solidFill>
                <a:latin typeface="Plus Jakarta Sans"/>
                <a:ea typeface="Plus Jakarta Sans"/>
                <a:cs typeface="Plus Jakarta Sans"/>
                <a:sym typeface="Plus Jakarta Sans"/>
              </a:defRPr>
            </a:lvl7pPr>
            <a:lvl8pPr lvl="7" rtl="0" algn="ctr">
              <a:buNone/>
              <a:defRPr sz="700">
                <a:solidFill>
                  <a:schemeClr val="dk2"/>
                </a:solidFill>
                <a:latin typeface="Plus Jakarta Sans"/>
                <a:ea typeface="Plus Jakarta Sans"/>
                <a:cs typeface="Plus Jakarta Sans"/>
                <a:sym typeface="Plus Jakarta Sans"/>
              </a:defRPr>
            </a:lvl8pPr>
            <a:lvl9pPr lvl="8" rtl="0"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
        <p:nvSpPr>
          <p:cNvPr id="56" name="Google Shape;56;p8"/>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p:cSld name="BLANK_1_1_1_2">
    <p:bg>
      <p:bgPr>
        <a:solidFill>
          <a:srgbClr val="E9EDEE"/>
        </a:solidFill>
      </p:bgPr>
    </p:bg>
    <p:spTree>
      <p:nvGrpSpPr>
        <p:cNvPr id="521" name="Shape 521"/>
        <p:cNvGrpSpPr/>
        <p:nvPr/>
      </p:nvGrpSpPr>
      <p:grpSpPr>
        <a:xfrm>
          <a:off x="0" y="0"/>
          <a:ext cx="0" cy="0"/>
          <a:chOff x="0" y="0"/>
          <a:chExt cx="0" cy="0"/>
        </a:xfrm>
      </p:grpSpPr>
      <p:cxnSp>
        <p:nvCxnSpPr>
          <p:cNvPr id="522" name="Google Shape;522;p7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523" name="Google Shape;523;p73"/>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 name="Google Shape;524;p73"/>
          <p:cNvCxnSpPr>
            <a:endCxn id="525" idx="2"/>
          </p:cNvCxnSpPr>
          <p:nvPr/>
        </p:nvCxnSpPr>
        <p:spPr>
          <a:xfrm flipH="1" rot="10800000">
            <a:off x="6750" y="4112913"/>
            <a:ext cx="4292100" cy="30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73"/>
          <p:cNvCxnSpPr>
            <a:stCxn id="525" idx="6"/>
          </p:cNvCxnSpPr>
          <p:nvPr/>
        </p:nvCxnSpPr>
        <p:spPr>
          <a:xfrm>
            <a:off x="4845150" y="4112913"/>
            <a:ext cx="4292100" cy="3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73"/>
          <p:cNvSpPr/>
          <p:nvPr/>
        </p:nvSpPr>
        <p:spPr>
          <a:xfrm>
            <a:off x="4298850" y="3839763"/>
            <a:ext cx="546300" cy="546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73"/>
          <p:cNvGrpSpPr/>
          <p:nvPr/>
        </p:nvGrpSpPr>
        <p:grpSpPr>
          <a:xfrm>
            <a:off x="4469012" y="3943034"/>
            <a:ext cx="206046" cy="339995"/>
            <a:chOff x="2220125" y="238125"/>
            <a:chExt cx="3179725" cy="5238750"/>
          </a:xfrm>
        </p:grpSpPr>
        <p:sp>
          <p:nvSpPr>
            <p:cNvPr id="528" name="Google Shape;528;p73"/>
            <p:cNvSpPr/>
            <p:nvPr/>
          </p:nvSpPr>
          <p:spPr>
            <a:xfrm>
              <a:off x="3184450" y="4251875"/>
              <a:ext cx="1251075" cy="1225000"/>
            </a:xfrm>
            <a:custGeom>
              <a:rect b="b" l="l" r="r" t="t"/>
              <a:pathLst>
                <a:path extrusionOk="0" h="49000" w="50043">
                  <a:moveTo>
                    <a:pt x="19809" y="1"/>
                  </a:moveTo>
                  <a:lnTo>
                    <a:pt x="15639" y="2086"/>
                  </a:lnTo>
                  <a:lnTo>
                    <a:pt x="11469" y="4171"/>
                  </a:lnTo>
                  <a:lnTo>
                    <a:pt x="7298" y="7299"/>
                  </a:lnTo>
                  <a:lnTo>
                    <a:pt x="4171" y="10426"/>
                  </a:lnTo>
                  <a:lnTo>
                    <a:pt x="2086" y="14596"/>
                  </a:lnTo>
                  <a:lnTo>
                    <a:pt x="1043" y="19809"/>
                  </a:lnTo>
                  <a:lnTo>
                    <a:pt x="1" y="23979"/>
                  </a:lnTo>
                  <a:lnTo>
                    <a:pt x="1043" y="29192"/>
                  </a:lnTo>
                  <a:lnTo>
                    <a:pt x="2086" y="34404"/>
                  </a:lnTo>
                  <a:lnTo>
                    <a:pt x="4171" y="38575"/>
                  </a:lnTo>
                  <a:lnTo>
                    <a:pt x="7298" y="41702"/>
                  </a:lnTo>
                  <a:lnTo>
                    <a:pt x="11469" y="44830"/>
                  </a:lnTo>
                  <a:lnTo>
                    <a:pt x="15639" y="46915"/>
                  </a:lnTo>
                  <a:lnTo>
                    <a:pt x="19809" y="47957"/>
                  </a:lnTo>
                  <a:lnTo>
                    <a:pt x="25022" y="49000"/>
                  </a:lnTo>
                  <a:lnTo>
                    <a:pt x="30234" y="47957"/>
                  </a:lnTo>
                  <a:lnTo>
                    <a:pt x="34404" y="46915"/>
                  </a:lnTo>
                  <a:lnTo>
                    <a:pt x="38574" y="44830"/>
                  </a:lnTo>
                  <a:lnTo>
                    <a:pt x="42745" y="41702"/>
                  </a:lnTo>
                  <a:lnTo>
                    <a:pt x="45872" y="38575"/>
                  </a:lnTo>
                  <a:lnTo>
                    <a:pt x="47957" y="34404"/>
                  </a:lnTo>
                  <a:lnTo>
                    <a:pt x="49000" y="29192"/>
                  </a:lnTo>
                  <a:lnTo>
                    <a:pt x="50042" y="23979"/>
                  </a:lnTo>
                  <a:lnTo>
                    <a:pt x="49000" y="19809"/>
                  </a:lnTo>
                  <a:lnTo>
                    <a:pt x="47957" y="14596"/>
                  </a:lnTo>
                  <a:lnTo>
                    <a:pt x="45872" y="10426"/>
                  </a:lnTo>
                  <a:lnTo>
                    <a:pt x="42745" y="7299"/>
                  </a:lnTo>
                  <a:lnTo>
                    <a:pt x="38574" y="4171"/>
                  </a:lnTo>
                  <a:lnTo>
                    <a:pt x="34404" y="2086"/>
                  </a:lnTo>
                  <a:lnTo>
                    <a:pt x="30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3"/>
            <p:cNvSpPr/>
            <p:nvPr/>
          </p:nvSpPr>
          <p:spPr>
            <a:xfrm>
              <a:off x="2220125" y="238125"/>
              <a:ext cx="3179725" cy="3701025"/>
            </a:xfrm>
            <a:custGeom>
              <a:rect b="b" l="l" r="r" t="t"/>
              <a:pathLst>
                <a:path extrusionOk="0" h="148041" w="127189">
                  <a:moveTo>
                    <a:pt x="57339" y="0"/>
                  </a:moveTo>
                  <a:lnTo>
                    <a:pt x="51084" y="1043"/>
                  </a:lnTo>
                  <a:lnTo>
                    <a:pt x="44829" y="2085"/>
                  </a:lnTo>
                  <a:lnTo>
                    <a:pt x="38574" y="4170"/>
                  </a:lnTo>
                  <a:lnTo>
                    <a:pt x="28148" y="10425"/>
                  </a:lnTo>
                  <a:lnTo>
                    <a:pt x="18766" y="18766"/>
                  </a:lnTo>
                  <a:lnTo>
                    <a:pt x="10425" y="28149"/>
                  </a:lnTo>
                  <a:lnTo>
                    <a:pt x="5213" y="38574"/>
                  </a:lnTo>
                  <a:lnTo>
                    <a:pt x="2085" y="44829"/>
                  </a:lnTo>
                  <a:lnTo>
                    <a:pt x="1043" y="51084"/>
                  </a:lnTo>
                  <a:lnTo>
                    <a:pt x="0" y="57340"/>
                  </a:lnTo>
                  <a:lnTo>
                    <a:pt x="0" y="63595"/>
                  </a:lnTo>
                  <a:lnTo>
                    <a:pt x="0" y="69850"/>
                  </a:lnTo>
                  <a:lnTo>
                    <a:pt x="48999" y="69850"/>
                  </a:lnTo>
                  <a:lnTo>
                    <a:pt x="48999" y="63595"/>
                  </a:lnTo>
                  <a:lnTo>
                    <a:pt x="50042" y="57340"/>
                  </a:lnTo>
                  <a:lnTo>
                    <a:pt x="53169" y="53169"/>
                  </a:lnTo>
                  <a:lnTo>
                    <a:pt x="58382" y="50042"/>
                  </a:lnTo>
                  <a:lnTo>
                    <a:pt x="63595" y="48999"/>
                  </a:lnTo>
                  <a:lnTo>
                    <a:pt x="69850" y="50042"/>
                  </a:lnTo>
                  <a:lnTo>
                    <a:pt x="74020" y="53169"/>
                  </a:lnTo>
                  <a:lnTo>
                    <a:pt x="77147" y="57340"/>
                  </a:lnTo>
                  <a:lnTo>
                    <a:pt x="78190" y="63595"/>
                  </a:lnTo>
                  <a:lnTo>
                    <a:pt x="78190" y="66722"/>
                  </a:lnTo>
                  <a:lnTo>
                    <a:pt x="77147" y="69850"/>
                  </a:lnTo>
                  <a:lnTo>
                    <a:pt x="75062" y="71935"/>
                  </a:lnTo>
                  <a:lnTo>
                    <a:pt x="72977" y="75063"/>
                  </a:lnTo>
                  <a:lnTo>
                    <a:pt x="38574" y="104254"/>
                  </a:lnTo>
                  <a:lnTo>
                    <a:pt x="38574" y="148040"/>
                  </a:lnTo>
                  <a:lnTo>
                    <a:pt x="88615" y="148040"/>
                  </a:lnTo>
                  <a:lnTo>
                    <a:pt x="88615" y="126147"/>
                  </a:lnTo>
                  <a:lnTo>
                    <a:pt x="105296" y="112594"/>
                  </a:lnTo>
                  <a:lnTo>
                    <a:pt x="110508" y="107381"/>
                  </a:lnTo>
                  <a:lnTo>
                    <a:pt x="114679" y="102169"/>
                  </a:lnTo>
                  <a:lnTo>
                    <a:pt x="118849" y="96956"/>
                  </a:lnTo>
                  <a:lnTo>
                    <a:pt x="121976" y="90701"/>
                  </a:lnTo>
                  <a:lnTo>
                    <a:pt x="124061" y="84446"/>
                  </a:lnTo>
                  <a:lnTo>
                    <a:pt x="126146" y="77148"/>
                  </a:lnTo>
                  <a:lnTo>
                    <a:pt x="127189" y="70893"/>
                  </a:lnTo>
                  <a:lnTo>
                    <a:pt x="127189" y="63595"/>
                  </a:lnTo>
                  <a:lnTo>
                    <a:pt x="127189" y="57340"/>
                  </a:lnTo>
                  <a:lnTo>
                    <a:pt x="126146" y="51084"/>
                  </a:lnTo>
                  <a:lnTo>
                    <a:pt x="125104" y="44829"/>
                  </a:lnTo>
                  <a:lnTo>
                    <a:pt x="123019" y="38574"/>
                  </a:lnTo>
                  <a:lnTo>
                    <a:pt x="116764" y="28149"/>
                  </a:lnTo>
                  <a:lnTo>
                    <a:pt x="108423" y="18766"/>
                  </a:lnTo>
                  <a:lnTo>
                    <a:pt x="99041" y="10425"/>
                  </a:lnTo>
                  <a:lnTo>
                    <a:pt x="88615" y="4170"/>
                  </a:lnTo>
                  <a:lnTo>
                    <a:pt x="82360" y="2085"/>
                  </a:lnTo>
                  <a:lnTo>
                    <a:pt x="76105" y="1043"/>
                  </a:lnTo>
                  <a:lnTo>
                    <a:pt x="698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73"/>
          <p:cNvSpPr txBox="1"/>
          <p:nvPr/>
        </p:nvSpPr>
        <p:spPr>
          <a:xfrm>
            <a:off x="1168950" y="1541325"/>
            <a:ext cx="6806100" cy="102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1"/>
                </a:solidFill>
                <a:latin typeface="Plus Jakarta Sans"/>
                <a:ea typeface="Plus Jakarta Sans"/>
                <a:cs typeface="Plus Jakarta Sans"/>
                <a:sym typeface="Plus Jakarta Sans"/>
              </a:rPr>
              <a:t>Question Time!</a:t>
            </a:r>
            <a:endParaRPr b="1" sz="4800">
              <a:solidFill>
                <a:schemeClr val="dk1"/>
              </a:solidFill>
              <a:latin typeface="Plus Jakarta Sans"/>
              <a:ea typeface="Plus Jakarta Sans"/>
              <a:cs typeface="Plus Jakarta Sans"/>
              <a:sym typeface="Plus Jakarta Sans"/>
            </a:endParaRPr>
          </a:p>
        </p:txBody>
      </p:sp>
      <p:cxnSp>
        <p:nvCxnSpPr>
          <p:cNvPr id="531" name="Google Shape;531;p73"/>
          <p:cNvCxnSpPr/>
          <p:nvPr/>
        </p:nvCxnSpPr>
        <p:spPr>
          <a:xfrm>
            <a:off x="8663800" y="4962200"/>
            <a:ext cx="513300" cy="0"/>
          </a:xfrm>
          <a:prstGeom prst="straightConnector1">
            <a:avLst/>
          </a:prstGeom>
          <a:noFill/>
          <a:ln cap="flat" cmpd="sng" w="76200">
            <a:solidFill>
              <a:srgbClr val="D9D9D9"/>
            </a:solidFill>
            <a:prstDash val="solid"/>
            <a:round/>
            <a:headEnd len="med" w="med" type="none"/>
            <a:tailEnd len="med" w="med" type="none"/>
          </a:ln>
        </p:spPr>
      </p:cxnSp>
      <p:sp>
        <p:nvSpPr>
          <p:cNvPr id="532" name="Google Shape;532;p73"/>
          <p:cNvSpPr/>
          <p:nvPr/>
        </p:nvSpPr>
        <p:spPr>
          <a:xfrm>
            <a:off x="8812922" y="4862625"/>
            <a:ext cx="199200" cy="199200"/>
          </a:xfrm>
          <a:prstGeom prst="ellipse">
            <a:avLst/>
          </a:prstGeom>
          <a:solidFill>
            <a:schemeClr val="accent6"/>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3"/>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Plus Jakarta Sans"/>
                <a:ea typeface="Plus Jakarta Sans"/>
                <a:cs typeface="Plus Jakarta Sans"/>
                <a:sym typeface="Plus Jakarta Sans"/>
              </a:defRPr>
            </a:lvl1pPr>
            <a:lvl2pPr lvl="1" algn="ctr">
              <a:buNone/>
              <a:defRPr sz="700">
                <a:solidFill>
                  <a:schemeClr val="dk2"/>
                </a:solidFill>
                <a:latin typeface="Plus Jakarta Sans"/>
                <a:ea typeface="Plus Jakarta Sans"/>
                <a:cs typeface="Plus Jakarta Sans"/>
                <a:sym typeface="Plus Jakarta Sans"/>
              </a:defRPr>
            </a:lvl2pPr>
            <a:lvl3pPr lvl="2" algn="ctr">
              <a:buNone/>
              <a:defRPr sz="700">
                <a:solidFill>
                  <a:schemeClr val="dk2"/>
                </a:solidFill>
                <a:latin typeface="Plus Jakarta Sans"/>
                <a:ea typeface="Plus Jakarta Sans"/>
                <a:cs typeface="Plus Jakarta Sans"/>
                <a:sym typeface="Plus Jakarta Sans"/>
              </a:defRPr>
            </a:lvl3pPr>
            <a:lvl4pPr lvl="3" algn="ctr">
              <a:buNone/>
              <a:defRPr sz="700">
                <a:solidFill>
                  <a:schemeClr val="dk2"/>
                </a:solidFill>
                <a:latin typeface="Plus Jakarta Sans"/>
                <a:ea typeface="Plus Jakarta Sans"/>
                <a:cs typeface="Plus Jakarta Sans"/>
                <a:sym typeface="Plus Jakarta Sans"/>
              </a:defRPr>
            </a:lvl4pPr>
            <a:lvl5pPr lvl="4" algn="ctr">
              <a:buNone/>
              <a:defRPr sz="700">
                <a:solidFill>
                  <a:schemeClr val="dk2"/>
                </a:solidFill>
                <a:latin typeface="Plus Jakarta Sans"/>
                <a:ea typeface="Plus Jakarta Sans"/>
                <a:cs typeface="Plus Jakarta Sans"/>
                <a:sym typeface="Plus Jakarta Sans"/>
              </a:defRPr>
            </a:lvl5pPr>
            <a:lvl6pPr lvl="5" algn="ctr">
              <a:buNone/>
              <a:defRPr sz="700">
                <a:solidFill>
                  <a:schemeClr val="dk2"/>
                </a:solidFill>
                <a:latin typeface="Plus Jakarta Sans"/>
                <a:ea typeface="Plus Jakarta Sans"/>
                <a:cs typeface="Plus Jakarta Sans"/>
                <a:sym typeface="Plus Jakarta Sans"/>
              </a:defRPr>
            </a:lvl6pPr>
            <a:lvl7pPr lvl="6" algn="ctr">
              <a:buNone/>
              <a:defRPr sz="700">
                <a:solidFill>
                  <a:schemeClr val="dk2"/>
                </a:solidFill>
                <a:latin typeface="Plus Jakarta Sans"/>
                <a:ea typeface="Plus Jakarta Sans"/>
                <a:cs typeface="Plus Jakarta Sans"/>
                <a:sym typeface="Plus Jakarta Sans"/>
              </a:defRPr>
            </a:lvl7pPr>
            <a:lvl8pPr lvl="7" algn="ctr">
              <a:buNone/>
              <a:defRPr sz="700">
                <a:solidFill>
                  <a:schemeClr val="dk2"/>
                </a:solidFill>
                <a:latin typeface="Plus Jakarta Sans"/>
                <a:ea typeface="Plus Jakarta Sans"/>
                <a:cs typeface="Plus Jakarta Sans"/>
                <a:sym typeface="Plus Jakarta Sans"/>
              </a:defRPr>
            </a:lvl8pPr>
            <a:lvl9pPr lvl="8"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1_1_1_1_1">
    <p:bg>
      <p:bgPr>
        <a:solidFill>
          <a:schemeClr val="dk1"/>
        </a:solidFill>
      </p:bgPr>
    </p:bg>
    <p:spTree>
      <p:nvGrpSpPr>
        <p:cNvPr id="534" name="Shape 534"/>
        <p:cNvGrpSpPr/>
        <p:nvPr/>
      </p:nvGrpSpPr>
      <p:grpSpPr>
        <a:xfrm>
          <a:off x="0" y="0"/>
          <a:ext cx="0" cy="0"/>
          <a:chOff x="0" y="0"/>
          <a:chExt cx="0" cy="0"/>
        </a:xfrm>
      </p:grpSpPr>
      <p:cxnSp>
        <p:nvCxnSpPr>
          <p:cNvPr id="535" name="Google Shape;535;p74"/>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536" name="Google Shape;536;p74"/>
          <p:cNvSpPr txBox="1"/>
          <p:nvPr/>
        </p:nvSpPr>
        <p:spPr>
          <a:xfrm>
            <a:off x="1652625" y="4110725"/>
            <a:ext cx="1268700" cy="32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 sz="1600" u="none" cap="none" strike="noStrike">
                <a:solidFill>
                  <a:schemeClr val="accent6"/>
                </a:solidFill>
                <a:latin typeface="Plus Jakarta Sans Medium"/>
                <a:ea typeface="Plus Jakarta Sans Medium"/>
                <a:cs typeface="Plus Jakarta Sans Medium"/>
                <a:sym typeface="Plus Jakarta Sans Medium"/>
              </a:rPr>
              <a:t>wso</a:t>
            </a:r>
            <a:r>
              <a:rPr lang="en" sz="1600">
                <a:solidFill>
                  <a:schemeClr val="accent6"/>
                </a:solidFill>
                <a:latin typeface="Plus Jakarta Sans Medium"/>
                <a:ea typeface="Plus Jakarta Sans Medium"/>
                <a:cs typeface="Plus Jakarta Sans Medium"/>
                <a:sym typeface="Plus Jakarta Sans Medium"/>
              </a:rPr>
              <a:t>2</a:t>
            </a:r>
            <a:r>
              <a:rPr i="0" lang="en" sz="1600" u="none" cap="none" strike="noStrike">
                <a:solidFill>
                  <a:schemeClr val="accent6"/>
                </a:solidFill>
                <a:latin typeface="Plus Jakarta Sans Medium"/>
                <a:ea typeface="Plus Jakarta Sans Medium"/>
                <a:cs typeface="Plus Jakarta Sans Medium"/>
                <a:sym typeface="Plus Jakarta Sans Medium"/>
              </a:rPr>
              <a:t>.com</a:t>
            </a:r>
            <a:endParaRPr sz="1600">
              <a:solidFill>
                <a:schemeClr val="accent6"/>
              </a:solidFill>
              <a:latin typeface="Plus Jakarta Sans Medium"/>
              <a:ea typeface="Plus Jakarta Sans Medium"/>
              <a:cs typeface="Plus Jakarta Sans Medium"/>
              <a:sym typeface="Plus Jakarta Sans Medium"/>
            </a:endParaRPr>
          </a:p>
        </p:txBody>
      </p:sp>
      <p:pic>
        <p:nvPicPr>
          <p:cNvPr descr="D:\2017\Slide-deck-2017\in-01.png" id="537" name="Google Shape;537;p74">
            <a:hlinkClick r:id="rId2"/>
          </p:cNvPr>
          <p:cNvPicPr preferRelativeResize="0"/>
          <p:nvPr/>
        </p:nvPicPr>
        <p:blipFill rotWithShape="1">
          <a:blip r:embed="rId3">
            <a:alphaModFix/>
          </a:blip>
          <a:srcRect b="0" l="0" r="0" t="0"/>
          <a:stretch/>
        </p:blipFill>
        <p:spPr>
          <a:xfrm>
            <a:off x="4011365" y="4149613"/>
            <a:ext cx="294300" cy="294300"/>
          </a:xfrm>
          <a:prstGeom prst="rect">
            <a:avLst/>
          </a:prstGeom>
          <a:noFill/>
          <a:ln>
            <a:noFill/>
          </a:ln>
        </p:spPr>
      </p:pic>
      <p:pic>
        <p:nvPicPr>
          <p:cNvPr descr="D:\2017\Slide-deck-2017\yt-01.png" id="538" name="Google Shape;538;p74">
            <a:hlinkClick r:id="rId4"/>
          </p:cNvPr>
          <p:cNvPicPr preferRelativeResize="0"/>
          <p:nvPr/>
        </p:nvPicPr>
        <p:blipFill rotWithShape="1">
          <a:blip r:embed="rId5">
            <a:alphaModFix/>
          </a:blip>
          <a:srcRect b="0" l="0" r="0" t="0"/>
          <a:stretch/>
        </p:blipFill>
        <p:spPr>
          <a:xfrm>
            <a:off x="4460421" y="4149613"/>
            <a:ext cx="294300" cy="294300"/>
          </a:xfrm>
          <a:prstGeom prst="rect">
            <a:avLst/>
          </a:prstGeom>
          <a:noFill/>
          <a:ln>
            <a:noFill/>
          </a:ln>
        </p:spPr>
      </p:pic>
      <p:pic>
        <p:nvPicPr>
          <p:cNvPr descr="D:\2017\Slide-deck-2017\FB-01.png" id="539" name="Google Shape;539;p74">
            <a:hlinkClick r:id="rId6"/>
          </p:cNvPr>
          <p:cNvPicPr preferRelativeResize="0"/>
          <p:nvPr/>
        </p:nvPicPr>
        <p:blipFill rotWithShape="1">
          <a:blip r:embed="rId7">
            <a:alphaModFix/>
          </a:blip>
          <a:srcRect b="0" l="0" r="0" t="0"/>
          <a:stretch/>
        </p:blipFill>
        <p:spPr>
          <a:xfrm>
            <a:off x="3622477" y="4149613"/>
            <a:ext cx="294300" cy="294300"/>
          </a:xfrm>
          <a:prstGeom prst="rect">
            <a:avLst/>
          </a:prstGeom>
          <a:noFill/>
          <a:ln>
            <a:noFill/>
          </a:ln>
        </p:spPr>
      </p:pic>
      <p:cxnSp>
        <p:nvCxnSpPr>
          <p:cNvPr id="540" name="Google Shape;540;p74"/>
          <p:cNvCxnSpPr/>
          <p:nvPr/>
        </p:nvCxnSpPr>
        <p:spPr>
          <a:xfrm>
            <a:off x="6450" y="3657300"/>
            <a:ext cx="9145200" cy="0"/>
          </a:xfrm>
          <a:prstGeom prst="straightConnector1">
            <a:avLst/>
          </a:prstGeom>
          <a:noFill/>
          <a:ln cap="flat" cmpd="sng" w="9525">
            <a:solidFill>
              <a:schemeClr val="accent1"/>
            </a:solidFill>
            <a:prstDash val="solid"/>
            <a:round/>
            <a:headEnd len="med" w="med" type="none"/>
            <a:tailEnd len="med" w="med" type="none"/>
          </a:ln>
        </p:spPr>
      </p:cxnSp>
      <p:sp>
        <p:nvSpPr>
          <p:cNvPr id="541" name="Google Shape;541;p74"/>
          <p:cNvSpPr txBox="1"/>
          <p:nvPr/>
        </p:nvSpPr>
        <p:spPr>
          <a:xfrm>
            <a:off x="1574925" y="1085175"/>
            <a:ext cx="4908000" cy="115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6000">
                <a:solidFill>
                  <a:srgbClr val="E9EDEE"/>
                </a:solidFill>
                <a:latin typeface="Plus Jakarta Sans"/>
                <a:ea typeface="Plus Jakarta Sans"/>
                <a:cs typeface="Plus Jakarta Sans"/>
                <a:sym typeface="Plus Jakarta Sans"/>
              </a:rPr>
              <a:t>Thanks!</a:t>
            </a:r>
            <a:endParaRPr b="1" sz="6000">
              <a:solidFill>
                <a:srgbClr val="E9EDEE"/>
              </a:solidFill>
              <a:latin typeface="Plus Jakarta Sans"/>
              <a:ea typeface="Plus Jakarta Sans"/>
              <a:cs typeface="Plus Jakarta Sans"/>
              <a:sym typeface="Plus Jakarta Sans"/>
            </a:endParaRPr>
          </a:p>
        </p:txBody>
      </p:sp>
      <p:sp>
        <p:nvSpPr>
          <p:cNvPr id="542" name="Google Shape;542;p74"/>
          <p:cNvSpPr/>
          <p:nvPr/>
        </p:nvSpPr>
        <p:spPr>
          <a:xfrm>
            <a:off x="1707200" y="3403350"/>
            <a:ext cx="546300" cy="546300"/>
          </a:xfrm>
          <a:prstGeom prst="ellipse">
            <a:avLst/>
          </a:prstGeom>
          <a:solidFill>
            <a:srgbClr val="FF7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74"/>
          <p:cNvGrpSpPr/>
          <p:nvPr/>
        </p:nvGrpSpPr>
        <p:grpSpPr>
          <a:xfrm>
            <a:off x="1837068" y="3519630"/>
            <a:ext cx="286882" cy="275558"/>
            <a:chOff x="1082975" y="238125"/>
            <a:chExt cx="5454025" cy="5238750"/>
          </a:xfrm>
        </p:grpSpPr>
        <p:sp>
          <p:nvSpPr>
            <p:cNvPr id="544" name="Google Shape;544;p74"/>
            <p:cNvSpPr/>
            <p:nvPr/>
          </p:nvSpPr>
          <p:spPr>
            <a:xfrm>
              <a:off x="1082975" y="2510625"/>
              <a:ext cx="1602725" cy="2966250"/>
            </a:xfrm>
            <a:custGeom>
              <a:rect b="b" l="l" r="r" t="t"/>
              <a:pathLst>
                <a:path extrusionOk="0" h="118650" w="64109">
                  <a:moveTo>
                    <a:pt x="22964" y="1"/>
                  </a:moveTo>
                  <a:lnTo>
                    <a:pt x="18180" y="958"/>
                  </a:lnTo>
                  <a:lnTo>
                    <a:pt x="14353" y="1914"/>
                  </a:lnTo>
                  <a:lnTo>
                    <a:pt x="10525" y="4785"/>
                  </a:lnTo>
                  <a:lnTo>
                    <a:pt x="6698" y="6699"/>
                  </a:lnTo>
                  <a:lnTo>
                    <a:pt x="3827" y="10526"/>
                  </a:lnTo>
                  <a:lnTo>
                    <a:pt x="1914" y="14353"/>
                  </a:lnTo>
                  <a:lnTo>
                    <a:pt x="957" y="18181"/>
                  </a:lnTo>
                  <a:lnTo>
                    <a:pt x="0" y="22965"/>
                  </a:lnTo>
                  <a:lnTo>
                    <a:pt x="0" y="95686"/>
                  </a:lnTo>
                  <a:lnTo>
                    <a:pt x="957" y="100470"/>
                  </a:lnTo>
                  <a:lnTo>
                    <a:pt x="1914" y="105254"/>
                  </a:lnTo>
                  <a:lnTo>
                    <a:pt x="3827" y="109082"/>
                  </a:lnTo>
                  <a:lnTo>
                    <a:pt x="6698" y="111952"/>
                  </a:lnTo>
                  <a:lnTo>
                    <a:pt x="10525" y="114823"/>
                  </a:lnTo>
                  <a:lnTo>
                    <a:pt x="14353" y="116736"/>
                  </a:lnTo>
                  <a:lnTo>
                    <a:pt x="18180" y="118650"/>
                  </a:lnTo>
                  <a:lnTo>
                    <a:pt x="53583" y="118650"/>
                  </a:lnTo>
                  <a:lnTo>
                    <a:pt x="57411" y="117693"/>
                  </a:lnTo>
                  <a:lnTo>
                    <a:pt x="64109" y="113866"/>
                  </a:lnTo>
                  <a:lnTo>
                    <a:pt x="641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4"/>
            <p:cNvSpPr/>
            <p:nvPr/>
          </p:nvSpPr>
          <p:spPr>
            <a:xfrm>
              <a:off x="2900975" y="238125"/>
              <a:ext cx="3636025" cy="5023475"/>
            </a:xfrm>
            <a:custGeom>
              <a:rect b="b" l="l" r="r" t="t"/>
              <a:pathLst>
                <a:path extrusionOk="0" h="200939" w="145441">
                  <a:moveTo>
                    <a:pt x="45929" y="0"/>
                  </a:moveTo>
                  <a:lnTo>
                    <a:pt x="39231" y="957"/>
                  </a:lnTo>
                  <a:lnTo>
                    <a:pt x="33490" y="2871"/>
                  </a:lnTo>
                  <a:lnTo>
                    <a:pt x="28706" y="5741"/>
                  </a:lnTo>
                  <a:lnTo>
                    <a:pt x="27749" y="7655"/>
                  </a:lnTo>
                  <a:lnTo>
                    <a:pt x="27749" y="9568"/>
                  </a:lnTo>
                  <a:lnTo>
                    <a:pt x="27749" y="40188"/>
                  </a:lnTo>
                  <a:lnTo>
                    <a:pt x="957" y="96642"/>
                  </a:lnTo>
                  <a:lnTo>
                    <a:pt x="0" y="97599"/>
                  </a:lnTo>
                  <a:lnTo>
                    <a:pt x="0" y="195197"/>
                  </a:lnTo>
                  <a:lnTo>
                    <a:pt x="5741" y="197111"/>
                  </a:lnTo>
                  <a:lnTo>
                    <a:pt x="12439" y="199025"/>
                  </a:lnTo>
                  <a:lnTo>
                    <a:pt x="18180" y="199982"/>
                  </a:lnTo>
                  <a:lnTo>
                    <a:pt x="22965" y="200938"/>
                  </a:lnTo>
                  <a:lnTo>
                    <a:pt x="106210" y="200938"/>
                  </a:lnTo>
                  <a:lnTo>
                    <a:pt x="110038" y="199982"/>
                  </a:lnTo>
                  <a:lnTo>
                    <a:pt x="113865" y="199025"/>
                  </a:lnTo>
                  <a:lnTo>
                    <a:pt x="119606" y="196154"/>
                  </a:lnTo>
                  <a:lnTo>
                    <a:pt x="122477" y="194240"/>
                  </a:lnTo>
                  <a:lnTo>
                    <a:pt x="124390" y="191370"/>
                  </a:lnTo>
                  <a:lnTo>
                    <a:pt x="126304" y="188499"/>
                  </a:lnTo>
                  <a:lnTo>
                    <a:pt x="127261" y="184672"/>
                  </a:lnTo>
                  <a:lnTo>
                    <a:pt x="127261" y="180845"/>
                  </a:lnTo>
                  <a:lnTo>
                    <a:pt x="127261" y="177974"/>
                  </a:lnTo>
                  <a:lnTo>
                    <a:pt x="126304" y="174147"/>
                  </a:lnTo>
                  <a:lnTo>
                    <a:pt x="125347" y="171276"/>
                  </a:lnTo>
                  <a:lnTo>
                    <a:pt x="130131" y="167449"/>
                  </a:lnTo>
                  <a:lnTo>
                    <a:pt x="133959" y="163621"/>
                  </a:lnTo>
                  <a:lnTo>
                    <a:pt x="135873" y="158837"/>
                  </a:lnTo>
                  <a:lnTo>
                    <a:pt x="136829" y="153096"/>
                  </a:lnTo>
                  <a:lnTo>
                    <a:pt x="135873" y="148312"/>
                  </a:lnTo>
                  <a:lnTo>
                    <a:pt x="134916" y="143527"/>
                  </a:lnTo>
                  <a:lnTo>
                    <a:pt x="138743" y="140657"/>
                  </a:lnTo>
                  <a:lnTo>
                    <a:pt x="142570" y="135873"/>
                  </a:lnTo>
                  <a:lnTo>
                    <a:pt x="145441" y="131088"/>
                  </a:lnTo>
                  <a:lnTo>
                    <a:pt x="145441" y="125347"/>
                  </a:lnTo>
                  <a:lnTo>
                    <a:pt x="145441" y="121520"/>
                  </a:lnTo>
                  <a:lnTo>
                    <a:pt x="144484" y="117692"/>
                  </a:lnTo>
                  <a:lnTo>
                    <a:pt x="142570" y="113865"/>
                  </a:lnTo>
                  <a:lnTo>
                    <a:pt x="139700" y="110995"/>
                  </a:lnTo>
                  <a:lnTo>
                    <a:pt x="142570" y="107167"/>
                  </a:lnTo>
                  <a:lnTo>
                    <a:pt x="144484" y="103340"/>
                  </a:lnTo>
                  <a:lnTo>
                    <a:pt x="145441" y="98555"/>
                  </a:lnTo>
                  <a:lnTo>
                    <a:pt x="145441" y="93771"/>
                  </a:lnTo>
                  <a:lnTo>
                    <a:pt x="144484" y="89944"/>
                  </a:lnTo>
                  <a:lnTo>
                    <a:pt x="143527" y="86116"/>
                  </a:lnTo>
                  <a:lnTo>
                    <a:pt x="140657" y="82289"/>
                  </a:lnTo>
                  <a:lnTo>
                    <a:pt x="137786" y="79418"/>
                  </a:lnTo>
                  <a:lnTo>
                    <a:pt x="134916" y="76548"/>
                  </a:lnTo>
                  <a:lnTo>
                    <a:pt x="131088" y="74634"/>
                  </a:lnTo>
                  <a:lnTo>
                    <a:pt x="126304" y="73677"/>
                  </a:lnTo>
                  <a:lnTo>
                    <a:pt x="121520" y="72721"/>
                  </a:lnTo>
                  <a:lnTo>
                    <a:pt x="66023" y="72721"/>
                  </a:lnTo>
                  <a:lnTo>
                    <a:pt x="70807" y="56454"/>
                  </a:lnTo>
                  <a:lnTo>
                    <a:pt x="71764" y="46886"/>
                  </a:lnTo>
                  <a:lnTo>
                    <a:pt x="72721" y="36360"/>
                  </a:lnTo>
                  <a:lnTo>
                    <a:pt x="71764" y="29662"/>
                  </a:lnTo>
                  <a:lnTo>
                    <a:pt x="69850" y="22964"/>
                  </a:lnTo>
                  <a:lnTo>
                    <a:pt x="66980" y="16266"/>
                  </a:lnTo>
                  <a:lnTo>
                    <a:pt x="63152" y="11482"/>
                  </a:lnTo>
                  <a:lnTo>
                    <a:pt x="59325" y="6698"/>
                  </a:lnTo>
                  <a:lnTo>
                    <a:pt x="54541" y="2871"/>
                  </a:lnTo>
                  <a:lnTo>
                    <a:pt x="49756" y="957"/>
                  </a:lnTo>
                  <a:lnTo>
                    <a:pt x="45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6" name="Google Shape;546;p74">
            <a:hlinkClick r:id="rId8"/>
          </p:cNvPr>
          <p:cNvPicPr preferRelativeResize="0"/>
          <p:nvPr/>
        </p:nvPicPr>
        <p:blipFill>
          <a:blip r:embed="rId9">
            <a:alphaModFix/>
          </a:blip>
          <a:stretch>
            <a:fillRect/>
          </a:stretch>
        </p:blipFill>
        <p:spPr>
          <a:xfrm>
            <a:off x="3302483" y="4238425"/>
            <a:ext cx="133900" cy="1339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sh from bottom">
  <p:cSld name="Push from bottom">
    <p:spTree>
      <p:nvGrpSpPr>
        <p:cNvPr id="547" name="Shape 547"/>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Img-Top-Left">
    <p:spTree>
      <p:nvGrpSpPr>
        <p:cNvPr id="548" name="Shape 548"/>
        <p:cNvGrpSpPr/>
        <p:nvPr/>
      </p:nvGrpSpPr>
      <p:grpSpPr>
        <a:xfrm>
          <a:off x="0" y="0"/>
          <a:ext cx="0" cy="0"/>
          <a:chOff x="0" y="0"/>
          <a:chExt cx="0" cy="0"/>
        </a:xfrm>
      </p:grpSpPr>
      <p:pic>
        <p:nvPicPr>
          <p:cNvPr id="549" name="Google Shape;549;p76"/>
          <p:cNvPicPr preferRelativeResize="0"/>
          <p:nvPr/>
        </p:nvPicPr>
        <p:blipFill rotWithShape="1">
          <a:blip r:embed="rId2">
            <a:alphaModFix/>
          </a:blip>
          <a:srcRect b="62976" l="0" r="0" t="0"/>
          <a:stretch/>
        </p:blipFill>
        <p:spPr>
          <a:xfrm>
            <a:off x="5243" y="0"/>
            <a:ext cx="9133513" cy="1904320"/>
          </a:xfrm>
          <a:prstGeom prst="rect">
            <a:avLst/>
          </a:prstGeom>
          <a:noFill/>
          <a:ln>
            <a:noFill/>
          </a:ln>
        </p:spPr>
      </p:pic>
      <p:sp>
        <p:nvSpPr>
          <p:cNvPr id="550" name="Google Shape;550;p76"/>
          <p:cNvSpPr txBox="1"/>
          <p:nvPr>
            <p:ph type="title"/>
          </p:nvPr>
        </p:nvSpPr>
        <p:spPr>
          <a:xfrm>
            <a:off x="324950" y="1221588"/>
            <a:ext cx="8167200" cy="474600"/>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SzPts val="900"/>
              <a:buNone/>
              <a:defRPr b="0" i="0" sz="2500">
                <a:latin typeface="Roboto Light"/>
                <a:ea typeface="Roboto Light"/>
                <a:cs typeface="Roboto Light"/>
                <a:sym typeface="Roboto Light"/>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551" name="Google Shape;551;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Img-bottom">
    <p:spTree>
      <p:nvGrpSpPr>
        <p:cNvPr id="552" name="Shape 552"/>
        <p:cNvGrpSpPr/>
        <p:nvPr/>
      </p:nvGrpSpPr>
      <p:grpSpPr>
        <a:xfrm>
          <a:off x="0" y="0"/>
          <a:ext cx="0" cy="0"/>
          <a:chOff x="0" y="0"/>
          <a:chExt cx="0" cy="0"/>
        </a:xfrm>
      </p:grpSpPr>
      <p:pic>
        <p:nvPicPr>
          <p:cNvPr id="553" name="Google Shape;553;p77"/>
          <p:cNvPicPr preferRelativeResize="0"/>
          <p:nvPr/>
        </p:nvPicPr>
        <p:blipFill rotWithShape="1">
          <a:blip r:embed="rId2">
            <a:alphaModFix/>
          </a:blip>
          <a:srcRect b="0" l="0" r="0" t="38571"/>
          <a:stretch/>
        </p:blipFill>
        <p:spPr>
          <a:xfrm>
            <a:off x="5243" y="1983921"/>
            <a:ext cx="9133513" cy="3159580"/>
          </a:xfrm>
          <a:prstGeom prst="rect">
            <a:avLst/>
          </a:prstGeom>
          <a:noFill/>
          <a:ln>
            <a:noFill/>
          </a:ln>
        </p:spPr>
      </p:pic>
      <p:sp>
        <p:nvSpPr>
          <p:cNvPr id="554" name="Google Shape;554;p77"/>
          <p:cNvSpPr txBox="1"/>
          <p:nvPr>
            <p:ph type="title"/>
          </p:nvPr>
        </p:nvSpPr>
        <p:spPr>
          <a:xfrm>
            <a:off x="324950" y="1221588"/>
            <a:ext cx="8167200" cy="474600"/>
          </a:xfrm>
          <a:prstGeom prst="rect">
            <a:avLst/>
          </a:prstGeom>
          <a:noFill/>
          <a:ln>
            <a:noFill/>
          </a:ln>
        </p:spPr>
        <p:txBody>
          <a:bodyPr anchorCtr="0" anchor="t" bIns="34275" lIns="34275" spcFirstLastPara="1" rIns="34275" wrap="square" tIns="34275">
            <a:noAutofit/>
          </a:bodyPr>
          <a:lstStyle>
            <a:lvl1pPr lvl="0" algn="l">
              <a:lnSpc>
                <a:spcPct val="100000"/>
              </a:lnSpc>
              <a:spcBef>
                <a:spcPts val="0"/>
              </a:spcBef>
              <a:spcAft>
                <a:spcPts val="0"/>
              </a:spcAft>
              <a:buSzPts val="900"/>
              <a:buNone/>
              <a:defRPr b="0" i="0" sz="2500">
                <a:latin typeface="Roboto Light"/>
                <a:ea typeface="Roboto Light"/>
                <a:cs typeface="Roboto Light"/>
                <a:sym typeface="Roboto Light"/>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_2">
    <p:spTree>
      <p:nvGrpSpPr>
        <p:cNvPr id="555" name="Shape 555"/>
        <p:cNvGrpSpPr/>
        <p:nvPr/>
      </p:nvGrpSpPr>
      <p:grpSpPr>
        <a:xfrm>
          <a:off x="0" y="0"/>
          <a:ext cx="0" cy="0"/>
          <a:chOff x="0" y="0"/>
          <a:chExt cx="0" cy="0"/>
        </a:xfrm>
      </p:grpSpPr>
      <p:sp>
        <p:nvSpPr>
          <p:cNvPr id="556" name="Google Shape;556;p78"/>
          <p:cNvSpPr/>
          <p:nvPr/>
        </p:nvSpPr>
        <p:spPr>
          <a:xfrm>
            <a:off x="-7600" y="-20775"/>
            <a:ext cx="9162000" cy="520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8"/>
          <p:cNvSpPr txBox="1"/>
          <p:nvPr>
            <p:ph type="ctrTitle"/>
          </p:nvPr>
        </p:nvSpPr>
        <p:spPr>
          <a:xfrm>
            <a:off x="996625" y="2003900"/>
            <a:ext cx="7321800" cy="1159800"/>
          </a:xfrm>
          <a:prstGeom prst="rect">
            <a:avLst/>
          </a:prstGeom>
        </p:spPr>
        <p:txBody>
          <a:bodyPr anchorCtr="0" anchor="b" bIns="91425" lIns="0" spcFirstLastPara="1" rIns="91425" wrap="square" tIns="91425">
            <a:noAutofit/>
          </a:bodyPr>
          <a:lstStyle>
            <a:lvl1pPr lvl="0">
              <a:spcBef>
                <a:spcPts val="0"/>
              </a:spcBef>
              <a:spcAft>
                <a:spcPts val="0"/>
              </a:spcAft>
              <a:buClr>
                <a:schemeClr val="accent6"/>
              </a:buClr>
              <a:buSzPts val="3000"/>
              <a:buNone/>
              <a:defRPr sz="3000">
                <a:solidFill>
                  <a:schemeClr val="accent6"/>
                </a:solidFill>
              </a:defRPr>
            </a:lvl1pPr>
            <a:lvl2pPr lvl="1">
              <a:spcBef>
                <a:spcPts val="0"/>
              </a:spcBef>
              <a:spcAft>
                <a:spcPts val="0"/>
              </a:spcAft>
              <a:buClr>
                <a:schemeClr val="accent6"/>
              </a:buClr>
              <a:buSzPts val="3000"/>
              <a:buNone/>
              <a:defRPr sz="3000">
                <a:solidFill>
                  <a:schemeClr val="accent6"/>
                </a:solidFill>
              </a:defRPr>
            </a:lvl2pPr>
            <a:lvl3pPr lvl="2">
              <a:spcBef>
                <a:spcPts val="0"/>
              </a:spcBef>
              <a:spcAft>
                <a:spcPts val="0"/>
              </a:spcAft>
              <a:buClr>
                <a:schemeClr val="accent6"/>
              </a:buClr>
              <a:buSzPts val="3000"/>
              <a:buNone/>
              <a:defRPr sz="3000">
                <a:solidFill>
                  <a:schemeClr val="accent6"/>
                </a:solidFill>
              </a:defRPr>
            </a:lvl3pPr>
            <a:lvl4pPr lvl="3">
              <a:spcBef>
                <a:spcPts val="0"/>
              </a:spcBef>
              <a:spcAft>
                <a:spcPts val="0"/>
              </a:spcAft>
              <a:buClr>
                <a:schemeClr val="accent6"/>
              </a:buClr>
              <a:buSzPts val="3000"/>
              <a:buNone/>
              <a:defRPr sz="3000">
                <a:solidFill>
                  <a:schemeClr val="accent6"/>
                </a:solidFill>
              </a:defRPr>
            </a:lvl4pPr>
            <a:lvl5pPr lvl="4">
              <a:spcBef>
                <a:spcPts val="0"/>
              </a:spcBef>
              <a:spcAft>
                <a:spcPts val="0"/>
              </a:spcAft>
              <a:buClr>
                <a:schemeClr val="accent6"/>
              </a:buClr>
              <a:buSzPts val="3000"/>
              <a:buNone/>
              <a:defRPr sz="3000">
                <a:solidFill>
                  <a:schemeClr val="accent6"/>
                </a:solidFill>
              </a:defRPr>
            </a:lvl5pPr>
            <a:lvl6pPr lvl="5">
              <a:spcBef>
                <a:spcPts val="0"/>
              </a:spcBef>
              <a:spcAft>
                <a:spcPts val="0"/>
              </a:spcAft>
              <a:buClr>
                <a:schemeClr val="accent6"/>
              </a:buClr>
              <a:buSzPts val="3000"/>
              <a:buNone/>
              <a:defRPr sz="3000">
                <a:solidFill>
                  <a:schemeClr val="accent6"/>
                </a:solidFill>
              </a:defRPr>
            </a:lvl6pPr>
            <a:lvl7pPr lvl="6">
              <a:spcBef>
                <a:spcPts val="0"/>
              </a:spcBef>
              <a:spcAft>
                <a:spcPts val="0"/>
              </a:spcAft>
              <a:buClr>
                <a:schemeClr val="accent6"/>
              </a:buClr>
              <a:buSzPts val="3000"/>
              <a:buNone/>
              <a:defRPr sz="3000">
                <a:solidFill>
                  <a:schemeClr val="accent6"/>
                </a:solidFill>
              </a:defRPr>
            </a:lvl7pPr>
            <a:lvl8pPr lvl="7">
              <a:spcBef>
                <a:spcPts val="0"/>
              </a:spcBef>
              <a:spcAft>
                <a:spcPts val="0"/>
              </a:spcAft>
              <a:buClr>
                <a:schemeClr val="accent6"/>
              </a:buClr>
              <a:buSzPts val="3000"/>
              <a:buNone/>
              <a:defRPr sz="3000">
                <a:solidFill>
                  <a:schemeClr val="accent6"/>
                </a:solidFill>
              </a:defRPr>
            </a:lvl8pPr>
            <a:lvl9pPr lvl="8">
              <a:spcBef>
                <a:spcPts val="0"/>
              </a:spcBef>
              <a:spcAft>
                <a:spcPts val="0"/>
              </a:spcAft>
              <a:buClr>
                <a:schemeClr val="accent6"/>
              </a:buClr>
              <a:buSzPts val="3000"/>
              <a:buNone/>
              <a:defRPr sz="3000">
                <a:solidFill>
                  <a:schemeClr val="accent6"/>
                </a:solidFill>
              </a:defRPr>
            </a:lvl9pPr>
          </a:lstStyle>
          <a:p/>
        </p:txBody>
      </p:sp>
      <p:cxnSp>
        <p:nvCxnSpPr>
          <p:cNvPr id="558" name="Google Shape;558;p78"/>
          <p:cNvCxnSpPr/>
          <p:nvPr/>
        </p:nvCxnSpPr>
        <p:spPr>
          <a:xfrm>
            <a:off x="-6025" y="3676512"/>
            <a:ext cx="9162000" cy="0"/>
          </a:xfrm>
          <a:prstGeom prst="straightConnector1">
            <a:avLst/>
          </a:prstGeom>
          <a:noFill/>
          <a:ln cap="flat" cmpd="sng" w="9525">
            <a:solidFill>
              <a:schemeClr val="accent1"/>
            </a:solidFill>
            <a:prstDash val="solid"/>
            <a:round/>
            <a:headEnd len="med" w="med" type="none"/>
            <a:tailEnd len="med" w="med" type="none"/>
          </a:ln>
        </p:spPr>
      </p:cxnSp>
      <p:pic>
        <p:nvPicPr>
          <p:cNvPr id="559" name="Google Shape;559;p78"/>
          <p:cNvPicPr preferRelativeResize="0"/>
          <p:nvPr/>
        </p:nvPicPr>
        <p:blipFill>
          <a:blip r:embed="rId2">
            <a:alphaModFix/>
          </a:blip>
          <a:stretch>
            <a:fillRect/>
          </a:stretch>
        </p:blipFill>
        <p:spPr>
          <a:xfrm>
            <a:off x="1117950" y="794325"/>
            <a:ext cx="784800" cy="308245"/>
          </a:xfrm>
          <a:prstGeom prst="rect">
            <a:avLst/>
          </a:prstGeom>
          <a:noFill/>
          <a:ln>
            <a:noFill/>
          </a:ln>
        </p:spPr>
      </p:pic>
      <p:cxnSp>
        <p:nvCxnSpPr>
          <p:cNvPr id="560" name="Google Shape;560;p78"/>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561" name="Google Shape;561;p78"/>
          <p:cNvCxnSpPr/>
          <p:nvPr/>
        </p:nvCxnSpPr>
        <p:spPr>
          <a:xfrm>
            <a:off x="8710050" y="4946650"/>
            <a:ext cx="488400" cy="0"/>
          </a:xfrm>
          <a:prstGeom prst="straightConnector1">
            <a:avLst/>
          </a:prstGeom>
          <a:noFill/>
          <a:ln cap="flat" cmpd="sng" w="76200">
            <a:solidFill>
              <a:schemeClr val="accent2"/>
            </a:solidFill>
            <a:prstDash val="solid"/>
            <a:round/>
            <a:headEnd len="med" w="med" type="none"/>
            <a:tailEnd len="med" w="med" type="none"/>
          </a:ln>
        </p:spPr>
      </p:cxnSp>
      <p:sp>
        <p:nvSpPr>
          <p:cNvPr id="562" name="Google Shape;562;p78"/>
          <p:cNvSpPr txBox="1"/>
          <p:nvPr>
            <p:ph idx="1" type="subTitle"/>
          </p:nvPr>
        </p:nvSpPr>
        <p:spPr>
          <a:xfrm>
            <a:off x="1726475" y="3693550"/>
            <a:ext cx="4197000" cy="222600"/>
          </a:xfrm>
          <a:prstGeom prst="rect">
            <a:avLst/>
          </a:prstGeom>
        </p:spPr>
        <p:txBody>
          <a:bodyPr anchorCtr="0" anchor="ctr" bIns="91425" lIns="0" spcFirstLastPara="1" rIns="91425" wrap="square" tIns="91425">
            <a:noAutofit/>
          </a:bodyPr>
          <a:lstStyle>
            <a:lvl1pPr lvl="0">
              <a:spcBef>
                <a:spcPts val="600"/>
              </a:spcBef>
              <a:spcAft>
                <a:spcPts val="0"/>
              </a:spcAft>
              <a:buNone/>
              <a:defRPr sz="900">
                <a:solidFill>
                  <a:schemeClr val="accent3"/>
                </a:solidFill>
              </a:defRPr>
            </a:lvl1pPr>
            <a:lvl2pPr lvl="1">
              <a:spcBef>
                <a:spcPts val="600"/>
              </a:spcBef>
              <a:spcAft>
                <a:spcPts val="0"/>
              </a:spcAft>
              <a:buNone/>
              <a:defRPr/>
            </a:lvl2pPr>
            <a:lvl3pPr lvl="2">
              <a:spcBef>
                <a:spcPts val="600"/>
              </a:spcBef>
              <a:spcAft>
                <a:spcPts val="0"/>
              </a:spcAft>
              <a:buNone/>
              <a:defRPr/>
            </a:lvl3pPr>
            <a:lvl4pPr lvl="3">
              <a:spcBef>
                <a:spcPts val="600"/>
              </a:spcBef>
              <a:spcAft>
                <a:spcPts val="0"/>
              </a:spcAft>
              <a:buNone/>
              <a:defRPr/>
            </a:lvl4pPr>
            <a:lvl5pPr lvl="4">
              <a:spcBef>
                <a:spcPts val="600"/>
              </a:spcBef>
              <a:spcAft>
                <a:spcPts val="0"/>
              </a:spcAft>
              <a:buNone/>
              <a:defRPr/>
            </a:lvl5pPr>
            <a:lvl6pPr lvl="5">
              <a:spcBef>
                <a:spcPts val="600"/>
              </a:spcBef>
              <a:spcAft>
                <a:spcPts val="0"/>
              </a:spcAft>
              <a:buNone/>
              <a:defRPr/>
            </a:lvl6pPr>
            <a:lvl7pPr lvl="6">
              <a:spcBef>
                <a:spcPts val="600"/>
              </a:spcBef>
              <a:spcAft>
                <a:spcPts val="0"/>
              </a:spcAft>
              <a:buNone/>
              <a:defRPr/>
            </a:lvl7pPr>
            <a:lvl8pPr lvl="7">
              <a:spcBef>
                <a:spcPts val="600"/>
              </a:spcBef>
              <a:spcAft>
                <a:spcPts val="0"/>
              </a:spcAft>
              <a:buNone/>
              <a:defRPr/>
            </a:lvl8pPr>
            <a:lvl9pPr lvl="8">
              <a:spcBef>
                <a:spcPts val="600"/>
              </a:spcBef>
              <a:spcAft>
                <a:spcPts val="0"/>
              </a:spcAft>
              <a:buNone/>
              <a:defRPr/>
            </a:lvl9pPr>
          </a:lstStyle>
          <a:p/>
        </p:txBody>
      </p:sp>
      <p:sp>
        <p:nvSpPr>
          <p:cNvPr id="563" name="Google Shape;563;p78"/>
          <p:cNvSpPr/>
          <p:nvPr/>
        </p:nvSpPr>
        <p:spPr>
          <a:xfrm>
            <a:off x="1141900" y="3403350"/>
            <a:ext cx="546300" cy="546300"/>
          </a:xfrm>
          <a:prstGeom prst="ellipse">
            <a:avLst/>
          </a:prstGeom>
          <a:solidFill>
            <a:srgbClr val="FFC80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8"/>
          <p:cNvSpPr/>
          <p:nvPr/>
        </p:nvSpPr>
        <p:spPr>
          <a:xfrm rot="5400000">
            <a:off x="1335133" y="3578701"/>
            <a:ext cx="226200" cy="195600"/>
          </a:xfrm>
          <a:prstGeom prst="triangle">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type="obj">
  <p:cSld name="OBJECT">
    <p:spTree>
      <p:nvGrpSpPr>
        <p:cNvPr id="565" name="Shape 565"/>
        <p:cNvGrpSpPr/>
        <p:nvPr/>
      </p:nvGrpSpPr>
      <p:grpSpPr>
        <a:xfrm>
          <a:off x="0" y="0"/>
          <a:ext cx="0" cy="0"/>
          <a:chOff x="0" y="0"/>
          <a:chExt cx="0" cy="0"/>
        </a:xfrm>
      </p:grpSpPr>
      <p:sp>
        <p:nvSpPr>
          <p:cNvPr id="566" name="Google Shape;566;p79"/>
          <p:cNvSpPr txBox="1"/>
          <p:nvPr>
            <p:ph type="title"/>
          </p:nvPr>
        </p:nvSpPr>
        <p:spPr>
          <a:xfrm>
            <a:off x="457319" y="205979"/>
            <a:ext cx="8229300" cy="857400"/>
          </a:xfrm>
          <a:prstGeom prst="rect">
            <a:avLst/>
          </a:prstGeom>
          <a:noFill/>
          <a:ln>
            <a:noFill/>
          </a:ln>
        </p:spPr>
        <p:txBody>
          <a:bodyPr anchorCtr="0" anchor="ctr" bIns="91425" lIns="0" spcFirstLastPara="1" rIns="91425" wrap="square" tIns="91425">
            <a:noAutofit/>
          </a:bodyPr>
          <a:lstStyle>
            <a:lvl1pPr indent="0" lvl="0" marL="0" marR="0" algn="l">
              <a:spcBef>
                <a:spcPts val="0"/>
              </a:spcBef>
              <a:spcAft>
                <a:spcPts val="0"/>
              </a:spcAft>
              <a:buSzPts val="2000"/>
              <a:buNone/>
              <a:defRPr b="1" i="0" u="none" cap="none" strike="noStrike">
                <a:solidFill>
                  <a:srgbClr val="FF5000"/>
                </a:solidFill>
                <a:latin typeface="Nunito Sans"/>
                <a:ea typeface="Nunito Sans"/>
                <a:cs typeface="Nunito Sans"/>
                <a:sym typeface="Nunito Sans"/>
              </a:defRPr>
            </a:lvl1pPr>
            <a:lvl2pPr indent="0" lvl="1" marL="0"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2pPr>
            <a:lvl3pPr indent="0" lvl="2" marL="0"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3pPr>
            <a:lvl4pPr indent="0" lvl="3" marL="0"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4pPr>
            <a:lvl5pPr indent="0" lvl="4" marL="0"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5pPr>
            <a:lvl6pPr indent="-45" lvl="5" marL="342945"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6pPr>
            <a:lvl7pPr indent="-91" lvl="6" marL="685891"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7pPr>
            <a:lvl8pPr indent="-137" lvl="7" marL="1028837"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8pPr>
            <a:lvl9pPr indent="-182" lvl="8" marL="1371782" marR="0" algn="ctr">
              <a:spcBef>
                <a:spcPts val="0"/>
              </a:spcBef>
              <a:spcAft>
                <a:spcPts val="0"/>
              </a:spcAft>
              <a:buSzPts val="2000"/>
              <a:buNone/>
              <a:defRPr b="0" i="0" sz="4400" u="none" cap="none" strike="noStrike">
                <a:solidFill>
                  <a:schemeClr val="dk1"/>
                </a:solidFill>
                <a:latin typeface="Calibri"/>
                <a:ea typeface="Calibri"/>
                <a:cs typeface="Calibri"/>
                <a:sym typeface="Calibri"/>
              </a:defRPr>
            </a:lvl9pPr>
          </a:lstStyle>
          <a:p/>
        </p:txBody>
      </p:sp>
      <p:sp>
        <p:nvSpPr>
          <p:cNvPr id="567" name="Google Shape;567;p79"/>
          <p:cNvSpPr txBox="1"/>
          <p:nvPr>
            <p:ph idx="1" type="body"/>
          </p:nvPr>
        </p:nvSpPr>
        <p:spPr>
          <a:xfrm>
            <a:off x="457319" y="1200151"/>
            <a:ext cx="8229300" cy="3394500"/>
          </a:xfrm>
          <a:prstGeom prst="rect">
            <a:avLst/>
          </a:prstGeom>
          <a:noFill/>
          <a:ln>
            <a:noFill/>
          </a:ln>
        </p:spPr>
        <p:txBody>
          <a:bodyPr anchorCtr="0" anchor="t" bIns="91425" lIns="0" spcFirstLastPara="1" rIns="91425" wrap="square" tIns="91425">
            <a:noAutofit/>
          </a:bodyPr>
          <a:lstStyle>
            <a:lvl1pPr indent="-381000" lvl="0" marL="457200" marR="0" algn="l">
              <a:spcBef>
                <a:spcPts val="560"/>
              </a:spcBef>
              <a:spcAft>
                <a:spcPts val="0"/>
              </a:spcAft>
              <a:buClr>
                <a:srgbClr val="595959"/>
              </a:buClr>
              <a:buSzPts val="2400"/>
              <a:buFont typeface="Arial"/>
              <a:buChar char="•"/>
              <a:defRPr b="0" i="0" sz="2400" u="none" cap="none" strike="noStrike">
                <a:solidFill>
                  <a:srgbClr val="595959"/>
                </a:solidFill>
                <a:latin typeface="Nunito Sans"/>
                <a:ea typeface="Nunito Sans"/>
                <a:cs typeface="Nunito Sans"/>
                <a:sym typeface="Nunito Sans"/>
              </a:defRPr>
            </a:lvl1pPr>
            <a:lvl2pPr indent="-361950" lvl="1" marL="914400" marR="0" algn="l">
              <a:spcBef>
                <a:spcPts val="520"/>
              </a:spcBef>
              <a:spcAft>
                <a:spcPts val="0"/>
              </a:spcAft>
              <a:buClr>
                <a:srgbClr val="595959"/>
              </a:buClr>
              <a:buSzPts val="2100"/>
              <a:buFont typeface="Arial"/>
              <a:buChar char="–"/>
              <a:defRPr b="0" i="0" sz="2100" u="none" cap="none" strike="noStrike">
                <a:solidFill>
                  <a:srgbClr val="595959"/>
                </a:solidFill>
                <a:latin typeface="Nunito Sans"/>
                <a:ea typeface="Nunito Sans"/>
                <a:cs typeface="Nunito Sans"/>
                <a:sym typeface="Nunito Sans"/>
              </a:defRPr>
            </a:lvl2pPr>
            <a:lvl3pPr indent="-342900" lvl="2" marL="1371600" marR="0" algn="l">
              <a:spcBef>
                <a:spcPts val="480"/>
              </a:spcBef>
              <a:spcAft>
                <a:spcPts val="0"/>
              </a:spcAft>
              <a:buClr>
                <a:srgbClr val="595959"/>
              </a:buClr>
              <a:buSzPts val="1800"/>
              <a:buFont typeface="Arial"/>
              <a:buChar char="•"/>
              <a:defRPr b="0" i="0" sz="1800" u="none" cap="none" strike="noStrike">
                <a:solidFill>
                  <a:srgbClr val="595959"/>
                </a:solidFill>
                <a:latin typeface="Nunito Sans"/>
                <a:ea typeface="Nunito Sans"/>
                <a:cs typeface="Nunito Sans"/>
                <a:sym typeface="Nunito Sans"/>
              </a:defRPr>
            </a:lvl3pPr>
            <a:lvl4pPr indent="-330200" lvl="3" marL="1828800" marR="0" algn="l">
              <a:spcBef>
                <a:spcPts val="400"/>
              </a:spcBef>
              <a:spcAft>
                <a:spcPts val="0"/>
              </a:spcAft>
              <a:buClr>
                <a:srgbClr val="666666"/>
              </a:buClr>
              <a:buSzPts val="1600"/>
              <a:buFont typeface="Nunito Sans"/>
              <a:buChar char="–"/>
              <a:defRPr i="0" sz="1600" u="none" cap="none" strike="noStrike">
                <a:solidFill>
                  <a:srgbClr val="666666"/>
                </a:solidFill>
              </a:defRPr>
            </a:lvl4pPr>
            <a:lvl5pPr indent="-330200" lvl="4" marL="2286000" marR="0" algn="l">
              <a:spcBef>
                <a:spcPts val="360"/>
              </a:spcBef>
              <a:spcAft>
                <a:spcPts val="0"/>
              </a:spcAft>
              <a:buClr>
                <a:srgbClr val="666666"/>
              </a:buClr>
              <a:buSzPts val="1600"/>
              <a:buFont typeface="Nunito Sans"/>
              <a:buChar char="»"/>
              <a:defRPr i="0" sz="1600" u="none" cap="none" strike="noStrike">
                <a:solidFill>
                  <a:srgbClr val="666666"/>
                </a:solidFill>
              </a:defRPr>
            </a:lvl5pPr>
            <a:lvl6pPr indent="-330200" lvl="5" marL="2743200" marR="0" algn="l">
              <a:spcBef>
                <a:spcPts val="400"/>
              </a:spcBef>
              <a:spcAft>
                <a:spcPts val="0"/>
              </a:spcAft>
              <a:buClr>
                <a:srgbClr val="666666"/>
              </a:buClr>
              <a:buSzPts val="1600"/>
              <a:buFont typeface="Nunito Sans"/>
              <a:buChar char="•"/>
              <a:defRPr i="0" sz="1600" u="none" cap="none" strike="noStrike">
                <a:solidFill>
                  <a:srgbClr val="666666"/>
                </a:solidFill>
                <a:latin typeface="Nunito Sans"/>
                <a:ea typeface="Nunito Sans"/>
                <a:cs typeface="Nunito Sans"/>
                <a:sym typeface="Nunito Sans"/>
              </a:defRPr>
            </a:lvl6pPr>
            <a:lvl7pPr indent="-330200" lvl="6" marL="3200400" marR="0" algn="l">
              <a:spcBef>
                <a:spcPts val="400"/>
              </a:spcBef>
              <a:spcAft>
                <a:spcPts val="0"/>
              </a:spcAft>
              <a:buClr>
                <a:srgbClr val="666666"/>
              </a:buClr>
              <a:buSzPts val="1600"/>
              <a:buFont typeface="Nunito Sans"/>
              <a:buChar char="•"/>
              <a:defRPr i="0" sz="1600" u="none" cap="none" strike="noStrike">
                <a:solidFill>
                  <a:srgbClr val="666666"/>
                </a:solidFill>
                <a:latin typeface="Nunito Sans"/>
                <a:ea typeface="Nunito Sans"/>
                <a:cs typeface="Nunito Sans"/>
                <a:sym typeface="Nunito Sans"/>
              </a:defRPr>
            </a:lvl7pPr>
            <a:lvl8pPr indent="-330200" lvl="7" marL="3657600" marR="0" algn="l">
              <a:spcBef>
                <a:spcPts val="400"/>
              </a:spcBef>
              <a:spcAft>
                <a:spcPts val="0"/>
              </a:spcAft>
              <a:buClr>
                <a:srgbClr val="666666"/>
              </a:buClr>
              <a:buSzPts val="1600"/>
              <a:buFont typeface="Nunito Sans"/>
              <a:buChar char="•"/>
              <a:defRPr i="0" sz="1600" u="none" cap="none" strike="noStrike">
                <a:solidFill>
                  <a:srgbClr val="666666"/>
                </a:solidFill>
                <a:latin typeface="Nunito Sans"/>
                <a:ea typeface="Nunito Sans"/>
                <a:cs typeface="Nunito Sans"/>
                <a:sym typeface="Nunito Sans"/>
              </a:defRPr>
            </a:lvl8pPr>
            <a:lvl9pPr indent="-330200" lvl="8" marL="4114800" marR="0" algn="l">
              <a:spcBef>
                <a:spcPts val="400"/>
              </a:spcBef>
              <a:spcAft>
                <a:spcPts val="0"/>
              </a:spcAft>
              <a:buClr>
                <a:srgbClr val="666666"/>
              </a:buClr>
              <a:buSzPts val="1600"/>
              <a:buFont typeface="Nunito Sans"/>
              <a:buChar char="•"/>
              <a:defRPr i="0" sz="1600" u="none" cap="none" strike="noStrike">
                <a:solidFill>
                  <a:srgbClr val="666666"/>
                </a:solidFill>
                <a:latin typeface="Nunito Sans"/>
                <a:ea typeface="Nunito Sans"/>
                <a:cs typeface="Nunito Sans"/>
                <a:sym typeface="Nunito Sans"/>
              </a:defRPr>
            </a:lvl9pPr>
          </a:lstStyle>
          <a:p/>
        </p:txBody>
      </p:sp>
      <p:sp>
        <p:nvSpPr>
          <p:cNvPr id="568" name="Google Shape;568;p79"/>
          <p:cNvSpPr txBox="1"/>
          <p:nvPr>
            <p:ph idx="12" type="sldNum"/>
          </p:nvPr>
        </p:nvSpPr>
        <p:spPr>
          <a:xfrm>
            <a:off x="6943606" y="4694053"/>
            <a:ext cx="21330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69" name="Shape 569"/>
        <p:cNvGrpSpPr/>
        <p:nvPr/>
      </p:nvGrpSpPr>
      <p:grpSpPr>
        <a:xfrm>
          <a:off x="0" y="0"/>
          <a:ext cx="0" cy="0"/>
          <a:chOff x="0" y="0"/>
          <a:chExt cx="0" cy="0"/>
        </a:xfrm>
      </p:grpSpPr>
      <p:sp>
        <p:nvSpPr>
          <p:cNvPr id="570" name="Google Shape;570;p80"/>
          <p:cNvSpPr txBox="1"/>
          <p:nvPr>
            <p:ph type="title"/>
          </p:nvPr>
        </p:nvSpPr>
        <p:spPr>
          <a:xfrm>
            <a:off x="456696" y="180303"/>
            <a:ext cx="8222100" cy="414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a:lvl1pPr>
            <a:lvl2pPr lvl="1" algn="l">
              <a:lnSpc>
                <a:spcPct val="71000"/>
              </a:lnSpc>
              <a:spcBef>
                <a:spcPts val="0"/>
              </a:spcBef>
              <a:spcAft>
                <a:spcPts val="0"/>
              </a:spcAft>
              <a:buSzPts val="2000"/>
              <a:buNone/>
              <a:defRPr/>
            </a:lvl2pPr>
            <a:lvl3pPr lvl="2" algn="l">
              <a:lnSpc>
                <a:spcPct val="71000"/>
              </a:lnSpc>
              <a:spcBef>
                <a:spcPts val="0"/>
              </a:spcBef>
              <a:spcAft>
                <a:spcPts val="0"/>
              </a:spcAft>
              <a:buSzPts val="2000"/>
              <a:buNone/>
              <a:defRPr/>
            </a:lvl3pPr>
            <a:lvl4pPr lvl="3" algn="l">
              <a:lnSpc>
                <a:spcPct val="71000"/>
              </a:lnSpc>
              <a:spcBef>
                <a:spcPts val="0"/>
              </a:spcBef>
              <a:spcAft>
                <a:spcPts val="0"/>
              </a:spcAft>
              <a:buSzPts val="2000"/>
              <a:buNone/>
              <a:defRPr/>
            </a:lvl4pPr>
            <a:lvl5pPr lvl="4" algn="l">
              <a:lnSpc>
                <a:spcPct val="71000"/>
              </a:lnSpc>
              <a:spcBef>
                <a:spcPts val="0"/>
              </a:spcBef>
              <a:spcAft>
                <a:spcPts val="0"/>
              </a:spcAft>
              <a:buSzPts val="2000"/>
              <a:buNone/>
              <a:defRPr/>
            </a:lvl5pPr>
            <a:lvl6pPr lvl="5" algn="l">
              <a:lnSpc>
                <a:spcPct val="71000"/>
              </a:lnSpc>
              <a:spcBef>
                <a:spcPts val="0"/>
              </a:spcBef>
              <a:spcAft>
                <a:spcPts val="0"/>
              </a:spcAft>
              <a:buSzPts val="2000"/>
              <a:buNone/>
              <a:defRPr/>
            </a:lvl6pPr>
            <a:lvl7pPr lvl="6" algn="l">
              <a:lnSpc>
                <a:spcPct val="71000"/>
              </a:lnSpc>
              <a:spcBef>
                <a:spcPts val="0"/>
              </a:spcBef>
              <a:spcAft>
                <a:spcPts val="0"/>
              </a:spcAft>
              <a:buSzPts val="2000"/>
              <a:buNone/>
              <a:defRPr/>
            </a:lvl7pPr>
            <a:lvl8pPr lvl="7" algn="l">
              <a:lnSpc>
                <a:spcPct val="71000"/>
              </a:lnSpc>
              <a:spcBef>
                <a:spcPts val="0"/>
              </a:spcBef>
              <a:spcAft>
                <a:spcPts val="0"/>
              </a:spcAft>
              <a:buSzPts val="2000"/>
              <a:buNone/>
              <a:defRPr/>
            </a:lvl8pPr>
            <a:lvl9pPr lvl="8" algn="l">
              <a:lnSpc>
                <a:spcPct val="71000"/>
              </a:lnSpc>
              <a:spcBef>
                <a:spcPts val="0"/>
              </a:spcBef>
              <a:spcAft>
                <a:spcPts val="0"/>
              </a:spcAft>
              <a:buSzPts val="2000"/>
              <a:buNone/>
              <a:defRPr/>
            </a:lvl9pPr>
          </a:lstStyle>
          <a:p/>
        </p:txBody>
      </p:sp>
      <p:sp>
        <p:nvSpPr>
          <p:cNvPr id="571" name="Google Shape;571;p80"/>
          <p:cNvSpPr txBox="1"/>
          <p:nvPr>
            <p:ph idx="1" type="body"/>
          </p:nvPr>
        </p:nvSpPr>
        <p:spPr>
          <a:xfrm>
            <a:off x="456696" y="777355"/>
            <a:ext cx="8222100" cy="3393300"/>
          </a:xfrm>
          <a:prstGeom prst="rect">
            <a:avLst/>
          </a:prstGeom>
          <a:noFill/>
          <a:ln>
            <a:noFill/>
          </a:ln>
        </p:spPr>
        <p:txBody>
          <a:bodyPr anchorCtr="0" anchor="t" bIns="0" lIns="0" spcFirstLastPara="1" rIns="0" wrap="square" tIns="17650">
            <a:noAutofit/>
          </a:bodyPr>
          <a:lstStyle>
            <a:lvl1pPr indent="-228600" lvl="0" marL="457200" algn="l">
              <a:lnSpc>
                <a:spcPct val="100000"/>
              </a:lnSpc>
              <a:spcBef>
                <a:spcPts val="0"/>
              </a:spcBef>
              <a:spcAft>
                <a:spcPts val="0"/>
              </a:spcAft>
              <a:buSzPts val="1300"/>
              <a:buNone/>
              <a:defRPr/>
            </a:lvl1pPr>
            <a:lvl2pPr indent="-228600" lvl="1" marL="914400" algn="l">
              <a:lnSpc>
                <a:spcPct val="100000"/>
              </a:lnSpc>
              <a:spcBef>
                <a:spcPts val="0"/>
              </a:spcBef>
              <a:spcAft>
                <a:spcPts val="0"/>
              </a:spcAft>
              <a:buSzPts val="1300"/>
              <a:buNone/>
              <a:defRPr/>
            </a:lvl2pPr>
            <a:lvl3pPr indent="-228600" lvl="2" marL="1371600" algn="l">
              <a:lnSpc>
                <a:spcPct val="100000"/>
              </a:lnSpc>
              <a:spcBef>
                <a:spcPts val="0"/>
              </a:spcBef>
              <a:spcAft>
                <a:spcPts val="0"/>
              </a:spcAft>
              <a:buSzPts val="12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400"/>
              </a:spcBef>
              <a:spcAft>
                <a:spcPts val="0"/>
              </a:spcAft>
              <a:buSzPts val="1000"/>
              <a:buNone/>
              <a:defRPr/>
            </a:lvl5pPr>
            <a:lvl6pPr indent="-228600" lvl="5" marL="2743200" algn="l">
              <a:lnSpc>
                <a:spcPct val="100000"/>
              </a:lnSpc>
              <a:spcBef>
                <a:spcPts val="200"/>
              </a:spcBef>
              <a:spcAft>
                <a:spcPts val="0"/>
              </a:spcAft>
              <a:buSzPts val="900"/>
              <a:buNone/>
              <a:defRPr/>
            </a:lvl6pPr>
            <a:lvl7pPr indent="-228600" lvl="6" marL="3200400" algn="l">
              <a:lnSpc>
                <a:spcPct val="100000"/>
              </a:lnSpc>
              <a:spcBef>
                <a:spcPts val="200"/>
              </a:spcBef>
              <a:spcAft>
                <a:spcPts val="0"/>
              </a:spcAft>
              <a:buSzPts val="800"/>
              <a:buNone/>
              <a:defRPr/>
            </a:lvl7pPr>
            <a:lvl8pPr indent="-228600" lvl="7" marL="3657600" algn="l">
              <a:lnSpc>
                <a:spcPct val="100000"/>
              </a:lnSpc>
              <a:spcBef>
                <a:spcPts val="200"/>
              </a:spcBef>
              <a:spcAft>
                <a:spcPts val="0"/>
              </a:spcAft>
              <a:buSzPts val="700"/>
              <a:buNone/>
              <a:defRPr/>
            </a:lvl8pPr>
            <a:lvl9pPr indent="-228600" lvl="8" marL="4114800" algn="l">
              <a:lnSpc>
                <a:spcPct val="100000"/>
              </a:lnSpc>
              <a:spcBef>
                <a:spcPts val="200"/>
              </a:spcBef>
              <a:spcAft>
                <a:spcPts val="200"/>
              </a:spcAft>
              <a:buSzPts val="600"/>
              <a:buNone/>
              <a:defRPr/>
            </a:lvl9pPr>
          </a:lstStyle>
          <a:p/>
        </p:txBody>
      </p:sp>
      <p:sp>
        <p:nvSpPr>
          <p:cNvPr id="572" name="Google Shape;572;p80"/>
          <p:cNvSpPr txBox="1"/>
          <p:nvPr>
            <p:ph idx="10" type="dt"/>
          </p:nvPr>
        </p:nvSpPr>
        <p:spPr>
          <a:xfrm>
            <a:off x="456696" y="4685724"/>
            <a:ext cx="2122200" cy="351900"/>
          </a:xfrm>
          <a:prstGeom prst="rect">
            <a:avLst/>
          </a:prstGeom>
          <a:noFill/>
          <a:ln>
            <a:noFill/>
          </a:ln>
        </p:spPr>
        <p:txBody>
          <a:bodyPr anchorCtr="0" anchor="t" bIns="0" lIns="0" spcFirstLastPara="1" rIns="0" wrap="square" tIns="0">
            <a:noAutofit/>
          </a:bodyPr>
          <a:lstStyle>
            <a:lvl1pPr lvl="0" algn="l">
              <a:lnSpc>
                <a:spcPct val="95000"/>
              </a:lnSpc>
              <a:spcBef>
                <a:spcPts val="0"/>
              </a:spcBef>
              <a:spcAft>
                <a:spcPts val="0"/>
              </a:spcAft>
              <a:buSzPts val="1200"/>
              <a:buNone/>
              <a:defRPr sz="1200"/>
            </a:lvl1pPr>
            <a:lvl2pPr lvl="1" algn="l">
              <a:lnSpc>
                <a:spcPct val="71000"/>
              </a:lnSpc>
              <a:spcBef>
                <a:spcPts val="0"/>
              </a:spcBef>
              <a:spcAft>
                <a:spcPts val="0"/>
              </a:spcAft>
              <a:buSzPts val="1200"/>
              <a:buNone/>
              <a:defRPr sz="1200"/>
            </a:lvl2pPr>
            <a:lvl3pPr lvl="2" algn="l">
              <a:lnSpc>
                <a:spcPct val="71000"/>
              </a:lnSpc>
              <a:spcBef>
                <a:spcPts val="0"/>
              </a:spcBef>
              <a:spcAft>
                <a:spcPts val="0"/>
              </a:spcAft>
              <a:buSzPts val="1200"/>
              <a:buNone/>
              <a:defRPr sz="1200"/>
            </a:lvl3pPr>
            <a:lvl4pPr lvl="3" algn="l">
              <a:lnSpc>
                <a:spcPct val="71000"/>
              </a:lnSpc>
              <a:spcBef>
                <a:spcPts val="0"/>
              </a:spcBef>
              <a:spcAft>
                <a:spcPts val="0"/>
              </a:spcAft>
              <a:buSzPts val="1200"/>
              <a:buNone/>
              <a:defRPr sz="1200"/>
            </a:lvl4pPr>
            <a:lvl5pPr lvl="4" algn="l">
              <a:lnSpc>
                <a:spcPct val="71000"/>
              </a:lnSpc>
              <a:spcBef>
                <a:spcPts val="0"/>
              </a:spcBef>
              <a:spcAft>
                <a:spcPts val="0"/>
              </a:spcAft>
              <a:buSzPts val="1200"/>
              <a:buNone/>
              <a:defRPr sz="1200"/>
            </a:lvl5pPr>
            <a:lvl6pPr lvl="5" algn="l">
              <a:lnSpc>
                <a:spcPct val="71000"/>
              </a:lnSpc>
              <a:spcBef>
                <a:spcPts val="0"/>
              </a:spcBef>
              <a:spcAft>
                <a:spcPts val="0"/>
              </a:spcAft>
              <a:buSzPts val="1200"/>
              <a:buNone/>
              <a:defRPr sz="1200"/>
            </a:lvl6pPr>
            <a:lvl7pPr lvl="6" algn="l">
              <a:lnSpc>
                <a:spcPct val="71000"/>
              </a:lnSpc>
              <a:spcBef>
                <a:spcPts val="0"/>
              </a:spcBef>
              <a:spcAft>
                <a:spcPts val="0"/>
              </a:spcAft>
              <a:buSzPts val="1200"/>
              <a:buNone/>
              <a:defRPr sz="1200"/>
            </a:lvl7pPr>
            <a:lvl8pPr lvl="7" algn="l">
              <a:lnSpc>
                <a:spcPct val="71000"/>
              </a:lnSpc>
              <a:spcBef>
                <a:spcPts val="0"/>
              </a:spcBef>
              <a:spcAft>
                <a:spcPts val="0"/>
              </a:spcAft>
              <a:buSzPts val="1200"/>
              <a:buNone/>
              <a:defRPr sz="1200"/>
            </a:lvl8pPr>
            <a:lvl9pPr lvl="8" algn="l">
              <a:lnSpc>
                <a:spcPct val="71000"/>
              </a:lnSpc>
              <a:spcBef>
                <a:spcPts val="0"/>
              </a:spcBef>
              <a:spcAft>
                <a:spcPts val="0"/>
              </a:spcAft>
              <a:buSzPts val="1200"/>
              <a:buNone/>
              <a:defRPr sz="1200"/>
            </a:lvl9pPr>
          </a:lstStyle>
          <a:p/>
        </p:txBody>
      </p:sp>
      <p:sp>
        <p:nvSpPr>
          <p:cNvPr id="573" name="Google Shape;573;p80"/>
          <p:cNvSpPr txBox="1"/>
          <p:nvPr>
            <p:ph idx="11" type="ftr"/>
          </p:nvPr>
        </p:nvSpPr>
        <p:spPr>
          <a:xfrm>
            <a:off x="3127721" y="4685724"/>
            <a:ext cx="2889900" cy="351900"/>
          </a:xfrm>
          <a:prstGeom prst="rect">
            <a:avLst/>
          </a:prstGeom>
          <a:noFill/>
          <a:ln>
            <a:noFill/>
          </a:ln>
        </p:spPr>
        <p:txBody>
          <a:bodyPr anchorCtr="0" anchor="t" bIns="0" lIns="0" spcFirstLastPara="1" rIns="0" wrap="square" tIns="0">
            <a:noAutofit/>
          </a:bodyPr>
          <a:lstStyle>
            <a:lvl1pPr lvl="0" algn="ctr">
              <a:lnSpc>
                <a:spcPct val="95000"/>
              </a:lnSpc>
              <a:spcBef>
                <a:spcPts val="0"/>
              </a:spcBef>
              <a:spcAft>
                <a:spcPts val="0"/>
              </a:spcAft>
              <a:buSzPts val="1200"/>
              <a:buNone/>
              <a:defRPr sz="1200"/>
            </a:lvl1pPr>
            <a:lvl2pPr lvl="1" algn="l">
              <a:lnSpc>
                <a:spcPct val="71000"/>
              </a:lnSpc>
              <a:spcBef>
                <a:spcPts val="0"/>
              </a:spcBef>
              <a:spcAft>
                <a:spcPts val="0"/>
              </a:spcAft>
              <a:buSzPts val="1200"/>
              <a:buNone/>
              <a:defRPr sz="1200"/>
            </a:lvl2pPr>
            <a:lvl3pPr lvl="2" algn="l">
              <a:lnSpc>
                <a:spcPct val="71000"/>
              </a:lnSpc>
              <a:spcBef>
                <a:spcPts val="0"/>
              </a:spcBef>
              <a:spcAft>
                <a:spcPts val="0"/>
              </a:spcAft>
              <a:buSzPts val="1200"/>
              <a:buNone/>
              <a:defRPr sz="1200"/>
            </a:lvl3pPr>
            <a:lvl4pPr lvl="3" algn="l">
              <a:lnSpc>
                <a:spcPct val="71000"/>
              </a:lnSpc>
              <a:spcBef>
                <a:spcPts val="0"/>
              </a:spcBef>
              <a:spcAft>
                <a:spcPts val="0"/>
              </a:spcAft>
              <a:buSzPts val="1200"/>
              <a:buNone/>
              <a:defRPr sz="1200"/>
            </a:lvl4pPr>
            <a:lvl5pPr lvl="4" algn="l">
              <a:lnSpc>
                <a:spcPct val="71000"/>
              </a:lnSpc>
              <a:spcBef>
                <a:spcPts val="0"/>
              </a:spcBef>
              <a:spcAft>
                <a:spcPts val="0"/>
              </a:spcAft>
              <a:buSzPts val="1200"/>
              <a:buNone/>
              <a:defRPr sz="1200"/>
            </a:lvl5pPr>
            <a:lvl6pPr lvl="5" algn="l">
              <a:lnSpc>
                <a:spcPct val="71000"/>
              </a:lnSpc>
              <a:spcBef>
                <a:spcPts val="0"/>
              </a:spcBef>
              <a:spcAft>
                <a:spcPts val="0"/>
              </a:spcAft>
              <a:buSzPts val="1200"/>
              <a:buNone/>
              <a:defRPr sz="1200"/>
            </a:lvl6pPr>
            <a:lvl7pPr lvl="6" algn="l">
              <a:lnSpc>
                <a:spcPct val="71000"/>
              </a:lnSpc>
              <a:spcBef>
                <a:spcPts val="0"/>
              </a:spcBef>
              <a:spcAft>
                <a:spcPts val="0"/>
              </a:spcAft>
              <a:buSzPts val="1200"/>
              <a:buNone/>
              <a:defRPr sz="1200"/>
            </a:lvl7pPr>
            <a:lvl8pPr lvl="7" algn="l">
              <a:lnSpc>
                <a:spcPct val="71000"/>
              </a:lnSpc>
              <a:spcBef>
                <a:spcPts val="0"/>
              </a:spcBef>
              <a:spcAft>
                <a:spcPts val="0"/>
              </a:spcAft>
              <a:buSzPts val="1200"/>
              <a:buNone/>
              <a:defRPr sz="1200"/>
            </a:lvl8pPr>
            <a:lvl9pPr lvl="8" algn="l">
              <a:lnSpc>
                <a:spcPct val="71000"/>
              </a:lnSpc>
              <a:spcBef>
                <a:spcPts val="0"/>
              </a:spcBef>
              <a:spcAft>
                <a:spcPts val="0"/>
              </a:spcAft>
              <a:buSzPts val="1200"/>
              <a:buNone/>
              <a:defRPr sz="1200"/>
            </a:lvl9pPr>
          </a:lstStyle>
          <a:p/>
        </p:txBody>
      </p:sp>
      <p:sp>
        <p:nvSpPr>
          <p:cNvPr id="574" name="Google Shape;574;p80"/>
          <p:cNvSpPr txBox="1"/>
          <p:nvPr>
            <p:ph idx="12" type="sldNum"/>
          </p:nvPr>
        </p:nvSpPr>
        <p:spPr>
          <a:xfrm>
            <a:off x="0" y="0"/>
            <a:ext cx="2722500" cy="2040300"/>
          </a:xfrm>
          <a:prstGeom prst="rect">
            <a:avLst/>
          </a:prstGeom>
          <a:noFill/>
          <a:ln>
            <a:noFill/>
          </a:ln>
        </p:spPr>
        <p:txBody>
          <a:bodyPr anchorCtr="0" anchor="t" bIns="38000" lIns="76050" spcFirstLastPara="1" rIns="76050" wrap="square" tIns="38000">
            <a:noAutofit/>
          </a:bodyPr>
          <a:lstStyle>
            <a:lvl1pPr indent="0" lvl="0" marL="0" marR="0" algn="l">
              <a:lnSpc>
                <a:spcPct val="71000"/>
              </a:lnSpc>
              <a:spcBef>
                <a:spcPts val="0"/>
              </a:spcBef>
              <a:spcAft>
                <a:spcPts val="0"/>
              </a:spcAft>
              <a:buNone/>
              <a:defRPr b="0" i="0" sz="1500" u="none">
                <a:solidFill>
                  <a:srgbClr val="000000"/>
                </a:solidFill>
                <a:latin typeface="Arial"/>
                <a:ea typeface="Arial"/>
                <a:cs typeface="Arial"/>
                <a:sym typeface="Arial"/>
              </a:defRPr>
            </a:lvl1pPr>
            <a:lvl2pPr indent="0" lvl="1" marL="0" marR="0" algn="l">
              <a:lnSpc>
                <a:spcPct val="71000"/>
              </a:lnSpc>
              <a:spcBef>
                <a:spcPts val="0"/>
              </a:spcBef>
              <a:spcAft>
                <a:spcPts val="0"/>
              </a:spcAft>
              <a:buNone/>
              <a:defRPr b="0" i="0" sz="1500" u="none">
                <a:solidFill>
                  <a:srgbClr val="000000"/>
                </a:solidFill>
                <a:latin typeface="Arial"/>
                <a:ea typeface="Arial"/>
                <a:cs typeface="Arial"/>
                <a:sym typeface="Arial"/>
              </a:defRPr>
            </a:lvl2pPr>
            <a:lvl3pPr indent="0" lvl="2" marL="0" marR="0" algn="l">
              <a:lnSpc>
                <a:spcPct val="71000"/>
              </a:lnSpc>
              <a:spcBef>
                <a:spcPts val="0"/>
              </a:spcBef>
              <a:spcAft>
                <a:spcPts val="0"/>
              </a:spcAft>
              <a:buNone/>
              <a:defRPr b="0" i="0" sz="1500" u="none">
                <a:solidFill>
                  <a:srgbClr val="000000"/>
                </a:solidFill>
                <a:latin typeface="Arial"/>
                <a:ea typeface="Arial"/>
                <a:cs typeface="Arial"/>
                <a:sym typeface="Arial"/>
              </a:defRPr>
            </a:lvl3pPr>
            <a:lvl4pPr indent="0" lvl="3" marL="0" marR="0" algn="l">
              <a:lnSpc>
                <a:spcPct val="71000"/>
              </a:lnSpc>
              <a:spcBef>
                <a:spcPts val="0"/>
              </a:spcBef>
              <a:spcAft>
                <a:spcPts val="0"/>
              </a:spcAft>
              <a:buNone/>
              <a:defRPr b="0" i="0" sz="1500" u="none">
                <a:solidFill>
                  <a:srgbClr val="000000"/>
                </a:solidFill>
                <a:latin typeface="Arial"/>
                <a:ea typeface="Arial"/>
                <a:cs typeface="Arial"/>
                <a:sym typeface="Arial"/>
              </a:defRPr>
            </a:lvl4pPr>
            <a:lvl5pPr indent="0" lvl="4" marL="0" marR="0" algn="l">
              <a:lnSpc>
                <a:spcPct val="71000"/>
              </a:lnSpc>
              <a:spcBef>
                <a:spcPts val="0"/>
              </a:spcBef>
              <a:spcAft>
                <a:spcPts val="0"/>
              </a:spcAft>
              <a:buNone/>
              <a:defRPr b="0" i="0" sz="1500" u="none">
                <a:solidFill>
                  <a:srgbClr val="000000"/>
                </a:solidFill>
                <a:latin typeface="Arial"/>
                <a:ea typeface="Arial"/>
                <a:cs typeface="Arial"/>
                <a:sym typeface="Arial"/>
              </a:defRPr>
            </a:lvl5pPr>
            <a:lvl6pPr indent="0" lvl="5" marL="0" marR="0" algn="l">
              <a:lnSpc>
                <a:spcPct val="71000"/>
              </a:lnSpc>
              <a:spcBef>
                <a:spcPts val="0"/>
              </a:spcBef>
              <a:spcAft>
                <a:spcPts val="0"/>
              </a:spcAft>
              <a:buNone/>
              <a:defRPr b="0" i="0" sz="1500" u="none">
                <a:solidFill>
                  <a:srgbClr val="000000"/>
                </a:solidFill>
                <a:latin typeface="Arial"/>
                <a:ea typeface="Arial"/>
                <a:cs typeface="Arial"/>
                <a:sym typeface="Arial"/>
              </a:defRPr>
            </a:lvl6pPr>
            <a:lvl7pPr indent="0" lvl="6" marL="0" marR="0" algn="l">
              <a:lnSpc>
                <a:spcPct val="71000"/>
              </a:lnSpc>
              <a:spcBef>
                <a:spcPts val="0"/>
              </a:spcBef>
              <a:spcAft>
                <a:spcPts val="0"/>
              </a:spcAft>
              <a:buNone/>
              <a:defRPr b="0" i="0" sz="1500" u="none">
                <a:solidFill>
                  <a:srgbClr val="000000"/>
                </a:solidFill>
                <a:latin typeface="Arial"/>
                <a:ea typeface="Arial"/>
                <a:cs typeface="Arial"/>
                <a:sym typeface="Arial"/>
              </a:defRPr>
            </a:lvl7pPr>
            <a:lvl8pPr indent="0" lvl="7" marL="0" marR="0" algn="l">
              <a:lnSpc>
                <a:spcPct val="71000"/>
              </a:lnSpc>
              <a:spcBef>
                <a:spcPts val="0"/>
              </a:spcBef>
              <a:spcAft>
                <a:spcPts val="0"/>
              </a:spcAft>
              <a:buNone/>
              <a:defRPr b="0" i="0" sz="1500" u="none">
                <a:solidFill>
                  <a:srgbClr val="000000"/>
                </a:solidFill>
                <a:latin typeface="Arial"/>
                <a:ea typeface="Arial"/>
                <a:cs typeface="Arial"/>
                <a:sym typeface="Arial"/>
              </a:defRPr>
            </a:lvl8pPr>
            <a:lvl9pPr indent="0" lvl="8" marL="0" marR="0" algn="l">
              <a:lnSpc>
                <a:spcPct val="71000"/>
              </a:lnSpc>
              <a:spcBef>
                <a:spcPts val="0"/>
              </a:spcBef>
              <a:spcAft>
                <a:spcPts val="0"/>
              </a:spcAft>
              <a:buNone/>
              <a:defRPr b="0" i="0" sz="1500" u="non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20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5" name="Shape 575"/>
        <p:cNvGrpSpPr/>
        <p:nvPr/>
      </p:nvGrpSpPr>
      <p:grpSpPr>
        <a:xfrm>
          <a:off x="0" y="0"/>
          <a:ext cx="0" cy="0"/>
          <a:chOff x="0" y="0"/>
          <a:chExt cx="0" cy="0"/>
        </a:xfrm>
      </p:grpSpPr>
      <p:cxnSp>
        <p:nvCxnSpPr>
          <p:cNvPr id="576" name="Google Shape;576;p81"/>
          <p:cNvCxnSpPr/>
          <p:nvPr/>
        </p:nvCxnSpPr>
        <p:spPr>
          <a:xfrm>
            <a:off x="8663800" y="4962200"/>
            <a:ext cx="513300" cy="0"/>
          </a:xfrm>
          <a:prstGeom prst="straightConnector1">
            <a:avLst/>
          </a:prstGeom>
          <a:noFill/>
          <a:ln cap="flat" cmpd="sng" w="76200">
            <a:solidFill>
              <a:schemeClr val="lt1"/>
            </a:solidFill>
            <a:prstDash val="solid"/>
            <a:round/>
            <a:headEnd len="med" w="med" type="none"/>
            <a:tailEnd len="med" w="med" type="none"/>
          </a:ln>
        </p:spPr>
      </p:cxnSp>
      <p:sp>
        <p:nvSpPr>
          <p:cNvPr id="577" name="Google Shape;577;p81"/>
          <p:cNvSpPr/>
          <p:nvPr/>
        </p:nvSpPr>
        <p:spPr>
          <a:xfrm>
            <a:off x="8812922" y="4862625"/>
            <a:ext cx="199200" cy="199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1"/>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1"/>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algn="ctr">
              <a:buNone/>
              <a:defRPr sz="700">
                <a:solidFill>
                  <a:schemeClr val="dk2"/>
                </a:solidFill>
                <a:latin typeface="Roboto"/>
                <a:ea typeface="Roboto"/>
                <a:cs typeface="Roboto"/>
                <a:sym typeface="Roboto"/>
              </a:defRPr>
            </a:lvl1pPr>
            <a:lvl2pPr lvl="1" algn="ctr">
              <a:buNone/>
              <a:defRPr sz="700">
                <a:solidFill>
                  <a:schemeClr val="dk2"/>
                </a:solidFill>
                <a:latin typeface="Roboto"/>
                <a:ea typeface="Roboto"/>
                <a:cs typeface="Roboto"/>
                <a:sym typeface="Roboto"/>
              </a:defRPr>
            </a:lvl2pPr>
            <a:lvl3pPr lvl="2" algn="ctr">
              <a:buNone/>
              <a:defRPr sz="700">
                <a:solidFill>
                  <a:schemeClr val="dk2"/>
                </a:solidFill>
                <a:latin typeface="Roboto"/>
                <a:ea typeface="Roboto"/>
                <a:cs typeface="Roboto"/>
                <a:sym typeface="Roboto"/>
              </a:defRPr>
            </a:lvl3pPr>
            <a:lvl4pPr lvl="3" algn="ctr">
              <a:buNone/>
              <a:defRPr sz="700">
                <a:solidFill>
                  <a:schemeClr val="dk2"/>
                </a:solidFill>
                <a:latin typeface="Roboto"/>
                <a:ea typeface="Roboto"/>
                <a:cs typeface="Roboto"/>
                <a:sym typeface="Roboto"/>
              </a:defRPr>
            </a:lvl4pPr>
            <a:lvl5pPr lvl="4" algn="ctr">
              <a:buNone/>
              <a:defRPr sz="700">
                <a:solidFill>
                  <a:schemeClr val="dk2"/>
                </a:solidFill>
                <a:latin typeface="Roboto"/>
                <a:ea typeface="Roboto"/>
                <a:cs typeface="Roboto"/>
                <a:sym typeface="Roboto"/>
              </a:defRPr>
            </a:lvl5pPr>
            <a:lvl6pPr lvl="5" algn="ctr">
              <a:buNone/>
              <a:defRPr sz="700">
                <a:solidFill>
                  <a:schemeClr val="dk2"/>
                </a:solidFill>
                <a:latin typeface="Roboto"/>
                <a:ea typeface="Roboto"/>
                <a:cs typeface="Roboto"/>
                <a:sym typeface="Roboto"/>
              </a:defRPr>
            </a:lvl6pPr>
            <a:lvl7pPr lvl="6" algn="ctr">
              <a:buNone/>
              <a:defRPr sz="700">
                <a:solidFill>
                  <a:schemeClr val="dk2"/>
                </a:solidFill>
                <a:latin typeface="Roboto"/>
                <a:ea typeface="Roboto"/>
                <a:cs typeface="Roboto"/>
                <a:sym typeface="Roboto"/>
              </a:defRPr>
            </a:lvl7pPr>
            <a:lvl8pPr lvl="7" algn="ctr">
              <a:buNone/>
              <a:defRPr sz="700">
                <a:solidFill>
                  <a:schemeClr val="dk2"/>
                </a:solidFill>
                <a:latin typeface="Roboto"/>
                <a:ea typeface="Roboto"/>
                <a:cs typeface="Roboto"/>
                <a:sym typeface="Roboto"/>
              </a:defRPr>
            </a:lvl8pPr>
            <a:lvl9pPr lvl="8" algn="ctr">
              <a:buNone/>
              <a:defRPr sz="700">
                <a:solidFill>
                  <a:schemeClr val="dk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
        <p:nvSpPr>
          <p:cNvPr id="580" name="Google Shape;580;p81"/>
          <p:cNvSpPr/>
          <p:nvPr/>
        </p:nvSpPr>
        <p:spPr>
          <a:xfrm>
            <a:off x="125" y="0"/>
            <a:ext cx="9144000" cy="1030200"/>
          </a:xfrm>
          <a:prstGeom prst="roundRect">
            <a:avLst>
              <a:gd fmla="val 13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 name="Google Shape;581;p81"/>
          <p:cNvCxnSpPr/>
          <p:nvPr/>
        </p:nvCxnSpPr>
        <p:spPr>
          <a:xfrm>
            <a:off x="-1300" y="1034650"/>
            <a:ext cx="5898900" cy="0"/>
          </a:xfrm>
          <a:prstGeom prst="straightConnector1">
            <a:avLst/>
          </a:prstGeom>
          <a:noFill/>
          <a:ln cap="flat" cmpd="sng" w="9525">
            <a:solidFill>
              <a:srgbClr val="FFC808"/>
            </a:solidFill>
            <a:prstDash val="solid"/>
            <a:round/>
            <a:headEnd len="sm" w="sm" type="none"/>
            <a:tailEnd len="sm" w="sm" type="none"/>
          </a:ln>
        </p:spPr>
      </p:cxnSp>
      <p:cxnSp>
        <p:nvCxnSpPr>
          <p:cNvPr id="582" name="Google Shape;582;p81"/>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583" name="Google Shape;583;p81"/>
          <p:cNvSpPr/>
          <p:nvPr/>
        </p:nvSpPr>
        <p:spPr>
          <a:xfrm>
            <a:off x="5559300" y="480300"/>
            <a:ext cx="3008100" cy="3008100"/>
          </a:xfrm>
          <a:prstGeom prst="ellipse">
            <a:avLst/>
          </a:prstGeom>
          <a:solidFill>
            <a:schemeClr val="accent2"/>
          </a:solidFill>
          <a:ln cap="flat" cmpd="sng" w="9525">
            <a:solidFill>
              <a:srgbClr val="FFC8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7" name="Shape 57"/>
        <p:cNvGrpSpPr/>
        <p:nvPr/>
      </p:nvGrpSpPr>
      <p:grpSpPr>
        <a:xfrm>
          <a:off x="0" y="0"/>
          <a:ext cx="0" cy="0"/>
          <a:chOff x="0" y="0"/>
          <a:chExt cx="0" cy="0"/>
        </a:xfrm>
      </p:grpSpPr>
      <p:cxnSp>
        <p:nvCxnSpPr>
          <p:cNvPr id="58" name="Google Shape;58;p9"/>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59" name="Google Shape;59;p9"/>
          <p:cNvSpPr txBox="1"/>
          <p:nvPr>
            <p:ph idx="1" type="body"/>
          </p:nvPr>
        </p:nvSpPr>
        <p:spPr>
          <a:xfrm>
            <a:off x="4635900" y="1083075"/>
            <a:ext cx="3754800" cy="3423000"/>
          </a:xfrm>
          <a:prstGeom prst="rect">
            <a:avLst/>
          </a:prstGeom>
        </p:spPr>
        <p:txBody>
          <a:bodyPr anchorCtr="0" anchor="t" bIns="91425" lIns="0" spcFirstLastPara="1" rIns="91425" wrap="square" tIns="91425">
            <a:noAutofit/>
          </a:bodyPr>
          <a:lstStyle>
            <a:lvl1pPr indent="-323850" lvl="0" marL="457200" rtl="0">
              <a:lnSpc>
                <a:spcPct val="130000"/>
              </a:lnSpc>
              <a:spcBef>
                <a:spcPts val="600"/>
              </a:spcBef>
              <a:spcAft>
                <a:spcPts val="0"/>
              </a:spcAft>
              <a:buSzPts val="1500"/>
              <a:buChar char="●"/>
              <a:defRPr sz="1600"/>
            </a:lvl1pPr>
            <a:lvl2pPr indent="-311150" lvl="1" marL="914400" rtl="0">
              <a:lnSpc>
                <a:spcPct val="130000"/>
              </a:lnSpc>
              <a:spcBef>
                <a:spcPts val="600"/>
              </a:spcBef>
              <a:spcAft>
                <a:spcPts val="0"/>
              </a:spcAft>
              <a:buClr>
                <a:schemeClr val="dk2"/>
              </a:buClr>
              <a:buSzPts val="13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sp>
        <p:nvSpPr>
          <p:cNvPr id="60" name="Google Shape;60;p9"/>
          <p:cNvSpPr txBox="1"/>
          <p:nvPr>
            <p:ph idx="2" type="body"/>
          </p:nvPr>
        </p:nvSpPr>
        <p:spPr>
          <a:xfrm>
            <a:off x="717750" y="1083075"/>
            <a:ext cx="3580200" cy="3423000"/>
          </a:xfrm>
          <a:prstGeom prst="rect">
            <a:avLst/>
          </a:prstGeom>
        </p:spPr>
        <p:txBody>
          <a:bodyPr anchorCtr="0" anchor="t" bIns="91425" lIns="0" spcFirstLastPara="1" rIns="91425" wrap="square" tIns="91425">
            <a:noAutofit/>
          </a:bodyPr>
          <a:lstStyle>
            <a:lvl1pPr indent="-323850" lvl="0" marL="457200" rtl="0">
              <a:lnSpc>
                <a:spcPct val="130000"/>
              </a:lnSpc>
              <a:spcBef>
                <a:spcPts val="600"/>
              </a:spcBef>
              <a:spcAft>
                <a:spcPts val="0"/>
              </a:spcAft>
              <a:buSzPts val="1500"/>
              <a:buChar char="●"/>
              <a:defRPr sz="1600"/>
            </a:lvl1pPr>
            <a:lvl2pPr indent="-311150" lvl="1" marL="914400" rtl="0">
              <a:lnSpc>
                <a:spcPct val="130000"/>
              </a:lnSpc>
              <a:spcBef>
                <a:spcPts val="600"/>
              </a:spcBef>
              <a:spcAft>
                <a:spcPts val="0"/>
              </a:spcAft>
              <a:buClr>
                <a:schemeClr val="dk2"/>
              </a:buClr>
              <a:buSzPts val="13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sp>
        <p:nvSpPr>
          <p:cNvPr id="61" name="Google Shape;61;p9"/>
          <p:cNvSpPr txBox="1"/>
          <p:nvPr>
            <p:ph type="title"/>
          </p:nvPr>
        </p:nvSpPr>
        <p:spPr>
          <a:xfrm>
            <a:off x="705825" y="380525"/>
            <a:ext cx="7783800" cy="435600"/>
          </a:xfrm>
          <a:prstGeom prst="rect">
            <a:avLst/>
          </a:prstGeom>
        </p:spPr>
        <p:txBody>
          <a:bodyPr anchorCtr="0" anchor="ctr" bIns="91425" lIns="0" spcFirstLastPara="1" rIns="91425" wrap="square" tIns="91425">
            <a:noAutofit/>
          </a:bodyPr>
          <a:lstStyle>
            <a:lvl1pPr lvl="0" rtl="0">
              <a:spcBef>
                <a:spcPts val="0"/>
              </a:spcBef>
              <a:spcAft>
                <a:spcPts val="0"/>
              </a:spcAft>
              <a:buSzPts val="2000"/>
              <a:buNone/>
              <a:defRPr sz="2000">
                <a:highlight>
                  <a:srgbClr val="FFFFFF"/>
                </a:highlight>
              </a:defRPr>
            </a:lvl1pPr>
            <a:lvl2pPr lvl="1" rtl="0">
              <a:spcBef>
                <a:spcPts val="0"/>
              </a:spcBef>
              <a:spcAft>
                <a:spcPts val="0"/>
              </a:spcAft>
              <a:buSzPts val="2000"/>
              <a:buNone/>
              <a:defRPr sz="2000">
                <a:highlight>
                  <a:srgbClr val="FFFFFF"/>
                </a:highlight>
              </a:defRPr>
            </a:lvl2pPr>
            <a:lvl3pPr lvl="2" rtl="0">
              <a:spcBef>
                <a:spcPts val="0"/>
              </a:spcBef>
              <a:spcAft>
                <a:spcPts val="0"/>
              </a:spcAft>
              <a:buSzPts val="2000"/>
              <a:buNone/>
              <a:defRPr sz="2000">
                <a:highlight>
                  <a:srgbClr val="FFFFFF"/>
                </a:highlight>
              </a:defRPr>
            </a:lvl3pPr>
            <a:lvl4pPr lvl="3" rtl="0">
              <a:spcBef>
                <a:spcPts val="0"/>
              </a:spcBef>
              <a:spcAft>
                <a:spcPts val="0"/>
              </a:spcAft>
              <a:buSzPts val="2000"/>
              <a:buNone/>
              <a:defRPr sz="2000">
                <a:highlight>
                  <a:srgbClr val="FFFFFF"/>
                </a:highlight>
              </a:defRPr>
            </a:lvl4pPr>
            <a:lvl5pPr lvl="4" rtl="0">
              <a:spcBef>
                <a:spcPts val="0"/>
              </a:spcBef>
              <a:spcAft>
                <a:spcPts val="0"/>
              </a:spcAft>
              <a:buSzPts val="2000"/>
              <a:buNone/>
              <a:defRPr sz="2000">
                <a:highlight>
                  <a:srgbClr val="FFFFFF"/>
                </a:highlight>
              </a:defRPr>
            </a:lvl5pPr>
            <a:lvl6pPr lvl="5" rtl="0">
              <a:spcBef>
                <a:spcPts val="0"/>
              </a:spcBef>
              <a:spcAft>
                <a:spcPts val="0"/>
              </a:spcAft>
              <a:buSzPts val="2000"/>
              <a:buNone/>
              <a:defRPr sz="2000">
                <a:highlight>
                  <a:srgbClr val="FFFFFF"/>
                </a:highlight>
              </a:defRPr>
            </a:lvl6pPr>
            <a:lvl7pPr lvl="6" rtl="0">
              <a:spcBef>
                <a:spcPts val="0"/>
              </a:spcBef>
              <a:spcAft>
                <a:spcPts val="0"/>
              </a:spcAft>
              <a:buSzPts val="2000"/>
              <a:buNone/>
              <a:defRPr sz="2000">
                <a:highlight>
                  <a:srgbClr val="FFFFFF"/>
                </a:highlight>
              </a:defRPr>
            </a:lvl7pPr>
            <a:lvl8pPr lvl="7" rtl="0">
              <a:spcBef>
                <a:spcPts val="0"/>
              </a:spcBef>
              <a:spcAft>
                <a:spcPts val="0"/>
              </a:spcAft>
              <a:buSzPts val="2000"/>
              <a:buNone/>
              <a:defRPr sz="2000">
                <a:highlight>
                  <a:srgbClr val="FFFFFF"/>
                </a:highlight>
              </a:defRPr>
            </a:lvl8pPr>
            <a:lvl9pPr lvl="8" rtl="0">
              <a:spcBef>
                <a:spcPts val="0"/>
              </a:spcBef>
              <a:spcAft>
                <a:spcPts val="0"/>
              </a:spcAft>
              <a:buSzPts val="2000"/>
              <a:buNone/>
              <a:defRPr sz="2000">
                <a:highlight>
                  <a:srgbClr val="FFFFFF"/>
                </a:highlight>
              </a:defRPr>
            </a:lvl9pPr>
          </a:lstStyle>
          <a:p/>
        </p:txBody>
      </p:sp>
      <p:sp>
        <p:nvSpPr>
          <p:cNvPr id="62" name="Google Shape;62;p9"/>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 name="Google Shape;63;p9"/>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64" name="Google Shape;64;p9"/>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rtl="0" algn="ctr">
              <a:buNone/>
              <a:defRPr sz="700">
                <a:solidFill>
                  <a:schemeClr val="dk2"/>
                </a:solidFill>
                <a:latin typeface="Plus Jakarta Sans"/>
                <a:ea typeface="Plus Jakarta Sans"/>
                <a:cs typeface="Plus Jakarta Sans"/>
                <a:sym typeface="Plus Jakarta Sans"/>
              </a:defRPr>
            </a:lvl1pPr>
            <a:lvl2pPr lvl="1" rtl="0" algn="ctr">
              <a:buNone/>
              <a:defRPr sz="700">
                <a:solidFill>
                  <a:schemeClr val="dk2"/>
                </a:solidFill>
                <a:latin typeface="Plus Jakarta Sans"/>
                <a:ea typeface="Plus Jakarta Sans"/>
                <a:cs typeface="Plus Jakarta Sans"/>
                <a:sym typeface="Plus Jakarta Sans"/>
              </a:defRPr>
            </a:lvl2pPr>
            <a:lvl3pPr lvl="2" rtl="0" algn="ctr">
              <a:buNone/>
              <a:defRPr sz="700">
                <a:solidFill>
                  <a:schemeClr val="dk2"/>
                </a:solidFill>
                <a:latin typeface="Plus Jakarta Sans"/>
                <a:ea typeface="Plus Jakarta Sans"/>
                <a:cs typeface="Plus Jakarta Sans"/>
                <a:sym typeface="Plus Jakarta Sans"/>
              </a:defRPr>
            </a:lvl3pPr>
            <a:lvl4pPr lvl="3" rtl="0" algn="ctr">
              <a:buNone/>
              <a:defRPr sz="700">
                <a:solidFill>
                  <a:schemeClr val="dk2"/>
                </a:solidFill>
                <a:latin typeface="Plus Jakarta Sans"/>
                <a:ea typeface="Plus Jakarta Sans"/>
                <a:cs typeface="Plus Jakarta Sans"/>
                <a:sym typeface="Plus Jakarta Sans"/>
              </a:defRPr>
            </a:lvl4pPr>
            <a:lvl5pPr lvl="4" rtl="0" algn="ctr">
              <a:buNone/>
              <a:defRPr sz="700">
                <a:solidFill>
                  <a:schemeClr val="dk2"/>
                </a:solidFill>
                <a:latin typeface="Plus Jakarta Sans"/>
                <a:ea typeface="Plus Jakarta Sans"/>
                <a:cs typeface="Plus Jakarta Sans"/>
                <a:sym typeface="Plus Jakarta Sans"/>
              </a:defRPr>
            </a:lvl5pPr>
            <a:lvl6pPr lvl="5" rtl="0" algn="ctr">
              <a:buNone/>
              <a:defRPr sz="700">
                <a:solidFill>
                  <a:schemeClr val="dk2"/>
                </a:solidFill>
                <a:latin typeface="Plus Jakarta Sans"/>
                <a:ea typeface="Plus Jakarta Sans"/>
                <a:cs typeface="Plus Jakarta Sans"/>
                <a:sym typeface="Plus Jakarta Sans"/>
              </a:defRPr>
            </a:lvl6pPr>
            <a:lvl7pPr lvl="6" rtl="0" algn="ctr">
              <a:buNone/>
              <a:defRPr sz="700">
                <a:solidFill>
                  <a:schemeClr val="dk2"/>
                </a:solidFill>
                <a:latin typeface="Plus Jakarta Sans"/>
                <a:ea typeface="Plus Jakarta Sans"/>
                <a:cs typeface="Plus Jakarta Sans"/>
                <a:sym typeface="Plus Jakarta Sans"/>
              </a:defRPr>
            </a:lvl7pPr>
            <a:lvl8pPr lvl="7" rtl="0" algn="ctr">
              <a:buNone/>
              <a:defRPr sz="700">
                <a:solidFill>
                  <a:schemeClr val="dk2"/>
                </a:solidFill>
                <a:latin typeface="Plus Jakarta Sans"/>
                <a:ea typeface="Plus Jakarta Sans"/>
                <a:cs typeface="Plus Jakarta Sans"/>
                <a:sym typeface="Plus Jakarta Sans"/>
              </a:defRPr>
            </a:lvl8pPr>
            <a:lvl9pPr lvl="8" rtl="0"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6" name="Shape 66"/>
        <p:cNvGrpSpPr/>
        <p:nvPr/>
      </p:nvGrpSpPr>
      <p:grpSpPr>
        <a:xfrm>
          <a:off x="0" y="0"/>
          <a:ext cx="0" cy="0"/>
          <a:chOff x="0" y="0"/>
          <a:chExt cx="0" cy="0"/>
        </a:xfrm>
      </p:grpSpPr>
      <p:cxnSp>
        <p:nvCxnSpPr>
          <p:cNvPr id="67" name="Google Shape;67;p10"/>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sp>
        <p:nvSpPr>
          <p:cNvPr id="68" name="Google Shape;68;p10"/>
          <p:cNvSpPr txBox="1"/>
          <p:nvPr>
            <p:ph type="title"/>
          </p:nvPr>
        </p:nvSpPr>
        <p:spPr>
          <a:xfrm>
            <a:off x="705825" y="380525"/>
            <a:ext cx="3754800" cy="435600"/>
          </a:xfrm>
          <a:prstGeom prst="rect">
            <a:avLst/>
          </a:prstGeom>
        </p:spPr>
        <p:txBody>
          <a:bodyPr anchorCtr="0" anchor="ctr" bIns="91425" lIns="0" spcFirstLastPara="1" rIns="91425" wrap="square" tIns="91425">
            <a:noAutofit/>
          </a:bodyPr>
          <a:lstStyle>
            <a:lvl1pPr lvl="0" rtl="0">
              <a:spcBef>
                <a:spcPts val="0"/>
              </a:spcBef>
              <a:spcAft>
                <a:spcPts val="0"/>
              </a:spcAft>
              <a:buClr>
                <a:schemeClr val="dk1"/>
              </a:buClr>
              <a:buSzPts val="2000"/>
              <a:buNone/>
              <a:defRPr sz="2000">
                <a:solidFill>
                  <a:schemeClr val="dk1"/>
                </a:solidFill>
                <a:highlight>
                  <a:srgbClr val="FFFFFF"/>
                </a:highlight>
              </a:defRPr>
            </a:lvl1pPr>
            <a:lvl2pPr lvl="1" rtl="0">
              <a:spcBef>
                <a:spcPts val="0"/>
              </a:spcBef>
              <a:spcAft>
                <a:spcPts val="0"/>
              </a:spcAft>
              <a:buClr>
                <a:schemeClr val="dk1"/>
              </a:buClr>
              <a:buSzPts val="2000"/>
              <a:buNone/>
              <a:defRPr sz="2000">
                <a:solidFill>
                  <a:schemeClr val="dk1"/>
                </a:solidFill>
                <a:highlight>
                  <a:srgbClr val="FFFFFF"/>
                </a:highlight>
              </a:defRPr>
            </a:lvl2pPr>
            <a:lvl3pPr lvl="2" rtl="0">
              <a:spcBef>
                <a:spcPts val="0"/>
              </a:spcBef>
              <a:spcAft>
                <a:spcPts val="0"/>
              </a:spcAft>
              <a:buClr>
                <a:schemeClr val="dk1"/>
              </a:buClr>
              <a:buSzPts val="2000"/>
              <a:buNone/>
              <a:defRPr sz="2000">
                <a:solidFill>
                  <a:schemeClr val="dk1"/>
                </a:solidFill>
                <a:highlight>
                  <a:srgbClr val="FFFFFF"/>
                </a:highlight>
              </a:defRPr>
            </a:lvl3pPr>
            <a:lvl4pPr lvl="3" rtl="0">
              <a:spcBef>
                <a:spcPts val="0"/>
              </a:spcBef>
              <a:spcAft>
                <a:spcPts val="0"/>
              </a:spcAft>
              <a:buClr>
                <a:schemeClr val="dk1"/>
              </a:buClr>
              <a:buSzPts val="2000"/>
              <a:buNone/>
              <a:defRPr sz="2000">
                <a:solidFill>
                  <a:schemeClr val="dk1"/>
                </a:solidFill>
                <a:highlight>
                  <a:srgbClr val="FFFFFF"/>
                </a:highlight>
              </a:defRPr>
            </a:lvl4pPr>
            <a:lvl5pPr lvl="4" rtl="0">
              <a:spcBef>
                <a:spcPts val="0"/>
              </a:spcBef>
              <a:spcAft>
                <a:spcPts val="0"/>
              </a:spcAft>
              <a:buClr>
                <a:schemeClr val="dk1"/>
              </a:buClr>
              <a:buSzPts val="2000"/>
              <a:buNone/>
              <a:defRPr sz="2000">
                <a:solidFill>
                  <a:schemeClr val="dk1"/>
                </a:solidFill>
                <a:highlight>
                  <a:srgbClr val="FFFFFF"/>
                </a:highlight>
              </a:defRPr>
            </a:lvl5pPr>
            <a:lvl6pPr lvl="5" rtl="0">
              <a:spcBef>
                <a:spcPts val="0"/>
              </a:spcBef>
              <a:spcAft>
                <a:spcPts val="0"/>
              </a:spcAft>
              <a:buClr>
                <a:schemeClr val="dk1"/>
              </a:buClr>
              <a:buSzPts val="2000"/>
              <a:buNone/>
              <a:defRPr sz="2000">
                <a:solidFill>
                  <a:schemeClr val="dk1"/>
                </a:solidFill>
                <a:highlight>
                  <a:srgbClr val="FFFFFF"/>
                </a:highlight>
              </a:defRPr>
            </a:lvl6pPr>
            <a:lvl7pPr lvl="6" rtl="0">
              <a:spcBef>
                <a:spcPts val="0"/>
              </a:spcBef>
              <a:spcAft>
                <a:spcPts val="0"/>
              </a:spcAft>
              <a:buClr>
                <a:schemeClr val="dk1"/>
              </a:buClr>
              <a:buSzPts val="2000"/>
              <a:buNone/>
              <a:defRPr sz="2000">
                <a:solidFill>
                  <a:schemeClr val="dk1"/>
                </a:solidFill>
                <a:highlight>
                  <a:srgbClr val="FFFFFF"/>
                </a:highlight>
              </a:defRPr>
            </a:lvl7pPr>
            <a:lvl8pPr lvl="7" rtl="0">
              <a:spcBef>
                <a:spcPts val="0"/>
              </a:spcBef>
              <a:spcAft>
                <a:spcPts val="0"/>
              </a:spcAft>
              <a:buClr>
                <a:schemeClr val="dk1"/>
              </a:buClr>
              <a:buSzPts val="2000"/>
              <a:buNone/>
              <a:defRPr sz="2000">
                <a:solidFill>
                  <a:schemeClr val="dk1"/>
                </a:solidFill>
                <a:highlight>
                  <a:srgbClr val="FFFFFF"/>
                </a:highlight>
              </a:defRPr>
            </a:lvl8pPr>
            <a:lvl9pPr lvl="8" rtl="0">
              <a:spcBef>
                <a:spcPts val="0"/>
              </a:spcBef>
              <a:spcAft>
                <a:spcPts val="0"/>
              </a:spcAft>
              <a:buClr>
                <a:schemeClr val="dk1"/>
              </a:buClr>
              <a:buSzPts val="2000"/>
              <a:buNone/>
              <a:defRPr sz="2000">
                <a:solidFill>
                  <a:schemeClr val="dk1"/>
                </a:solidFill>
                <a:highlight>
                  <a:srgbClr val="FFFFFF"/>
                </a:highlight>
              </a:defRPr>
            </a:lvl9pPr>
          </a:lstStyle>
          <a:p/>
        </p:txBody>
      </p:sp>
      <p:sp>
        <p:nvSpPr>
          <p:cNvPr id="69" name="Google Shape;69;p10"/>
          <p:cNvSpPr txBox="1"/>
          <p:nvPr>
            <p:ph idx="1" type="body"/>
          </p:nvPr>
        </p:nvSpPr>
        <p:spPr>
          <a:xfrm>
            <a:off x="717750" y="1083075"/>
            <a:ext cx="2269200" cy="3423000"/>
          </a:xfrm>
          <a:prstGeom prst="rect">
            <a:avLst/>
          </a:prstGeom>
        </p:spPr>
        <p:txBody>
          <a:bodyPr anchorCtr="0" anchor="t" bIns="91425" lIns="0" spcFirstLastPara="1" rIns="91425" wrap="square" tIns="91425">
            <a:noAutofit/>
          </a:bodyPr>
          <a:lstStyle>
            <a:lvl1pPr indent="-323850" lvl="0" marL="457200" rtl="0">
              <a:lnSpc>
                <a:spcPct val="130000"/>
              </a:lnSpc>
              <a:spcBef>
                <a:spcPts val="600"/>
              </a:spcBef>
              <a:spcAft>
                <a:spcPts val="0"/>
              </a:spcAft>
              <a:buSzPts val="1500"/>
              <a:buChar char="●"/>
              <a:defRPr sz="1600">
                <a:solidFill>
                  <a:schemeClr val="dk1"/>
                </a:solidFill>
              </a:defRPr>
            </a:lvl1pPr>
            <a:lvl2pPr indent="-311150" lvl="1" marL="914400" rtl="0">
              <a:lnSpc>
                <a:spcPct val="130000"/>
              </a:lnSpc>
              <a:spcBef>
                <a:spcPts val="600"/>
              </a:spcBef>
              <a:spcAft>
                <a:spcPts val="0"/>
              </a:spcAft>
              <a:buClr>
                <a:schemeClr val="dk2"/>
              </a:buClr>
              <a:buSzPts val="13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sp>
        <p:nvSpPr>
          <p:cNvPr id="70" name="Google Shape;70;p10"/>
          <p:cNvSpPr txBox="1"/>
          <p:nvPr>
            <p:ph idx="2" type="body"/>
          </p:nvPr>
        </p:nvSpPr>
        <p:spPr>
          <a:xfrm>
            <a:off x="3437400" y="1083075"/>
            <a:ext cx="2269200" cy="3423000"/>
          </a:xfrm>
          <a:prstGeom prst="rect">
            <a:avLst/>
          </a:prstGeom>
        </p:spPr>
        <p:txBody>
          <a:bodyPr anchorCtr="0" anchor="t" bIns="91425" lIns="0" spcFirstLastPara="1" rIns="91425" wrap="square" tIns="91425">
            <a:noAutofit/>
          </a:bodyPr>
          <a:lstStyle>
            <a:lvl1pPr indent="-323850" lvl="0" marL="457200" rtl="0">
              <a:lnSpc>
                <a:spcPct val="130000"/>
              </a:lnSpc>
              <a:spcBef>
                <a:spcPts val="600"/>
              </a:spcBef>
              <a:spcAft>
                <a:spcPts val="0"/>
              </a:spcAft>
              <a:buSzPts val="1500"/>
              <a:buChar char="●"/>
              <a:defRPr sz="1600">
                <a:solidFill>
                  <a:schemeClr val="dk1"/>
                </a:solidFill>
              </a:defRPr>
            </a:lvl1pPr>
            <a:lvl2pPr indent="-311150" lvl="1" marL="914400" rtl="0">
              <a:lnSpc>
                <a:spcPct val="130000"/>
              </a:lnSpc>
              <a:spcBef>
                <a:spcPts val="600"/>
              </a:spcBef>
              <a:spcAft>
                <a:spcPts val="0"/>
              </a:spcAft>
              <a:buClr>
                <a:schemeClr val="dk2"/>
              </a:buClr>
              <a:buSzPts val="13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sp>
        <p:nvSpPr>
          <p:cNvPr id="71" name="Google Shape;71;p10"/>
          <p:cNvSpPr txBox="1"/>
          <p:nvPr>
            <p:ph idx="3" type="body"/>
          </p:nvPr>
        </p:nvSpPr>
        <p:spPr>
          <a:xfrm>
            <a:off x="6157050" y="1083075"/>
            <a:ext cx="2269200" cy="3423000"/>
          </a:xfrm>
          <a:prstGeom prst="rect">
            <a:avLst/>
          </a:prstGeom>
        </p:spPr>
        <p:txBody>
          <a:bodyPr anchorCtr="0" anchor="t" bIns="91425" lIns="0" spcFirstLastPara="1" rIns="91425" wrap="square" tIns="91425">
            <a:noAutofit/>
          </a:bodyPr>
          <a:lstStyle>
            <a:lvl1pPr indent="-323850" lvl="0" marL="457200" rtl="0">
              <a:lnSpc>
                <a:spcPct val="130000"/>
              </a:lnSpc>
              <a:spcBef>
                <a:spcPts val="600"/>
              </a:spcBef>
              <a:spcAft>
                <a:spcPts val="0"/>
              </a:spcAft>
              <a:buSzPts val="1500"/>
              <a:buChar char="●"/>
              <a:defRPr sz="1600">
                <a:solidFill>
                  <a:schemeClr val="dk1"/>
                </a:solidFill>
              </a:defRPr>
            </a:lvl1pPr>
            <a:lvl2pPr indent="-311150" lvl="1" marL="914400" rtl="0">
              <a:lnSpc>
                <a:spcPct val="130000"/>
              </a:lnSpc>
              <a:spcBef>
                <a:spcPts val="600"/>
              </a:spcBef>
              <a:spcAft>
                <a:spcPts val="0"/>
              </a:spcAft>
              <a:buClr>
                <a:schemeClr val="dk2"/>
              </a:buClr>
              <a:buSzPts val="1300"/>
              <a:buChar char="⦿"/>
              <a:defRPr>
                <a:solidFill>
                  <a:schemeClr val="dk2"/>
                </a:solidFill>
              </a:defRPr>
            </a:lvl2pPr>
            <a:lvl3pPr indent="-311150" lvl="2" marL="1371600" rtl="0">
              <a:lnSpc>
                <a:spcPct val="130000"/>
              </a:lnSpc>
              <a:spcBef>
                <a:spcPts val="600"/>
              </a:spcBef>
              <a:spcAft>
                <a:spcPts val="0"/>
              </a:spcAft>
              <a:buClr>
                <a:schemeClr val="dk2"/>
              </a:buClr>
              <a:buSzPts val="1300"/>
              <a:buChar char="⦾"/>
              <a:defRPr sz="1300">
                <a:solidFill>
                  <a:schemeClr val="dk2"/>
                </a:solidFill>
              </a:defRPr>
            </a:lvl3pPr>
            <a:lvl4pPr indent="-298450" lvl="3" marL="1828800" rtl="0">
              <a:lnSpc>
                <a:spcPct val="130000"/>
              </a:lnSpc>
              <a:spcBef>
                <a:spcPts val="600"/>
              </a:spcBef>
              <a:spcAft>
                <a:spcPts val="0"/>
              </a:spcAft>
              <a:buClr>
                <a:schemeClr val="dk2"/>
              </a:buClr>
              <a:buSzPts val="1100"/>
              <a:buChar char="⧁"/>
              <a:defRPr sz="1100">
                <a:solidFill>
                  <a:schemeClr val="dk2"/>
                </a:solidFill>
              </a:defRPr>
            </a:lvl4pPr>
            <a:lvl5pPr indent="-292100" lvl="4" marL="2286000" rtl="0">
              <a:lnSpc>
                <a:spcPct val="130000"/>
              </a:lnSpc>
              <a:spcBef>
                <a:spcPts val="600"/>
              </a:spcBef>
              <a:spcAft>
                <a:spcPts val="0"/>
              </a:spcAft>
              <a:buClr>
                <a:schemeClr val="dk2"/>
              </a:buClr>
              <a:buSzPts val="1000"/>
              <a:buChar char="⊙"/>
              <a:defRPr sz="1000">
                <a:solidFill>
                  <a:schemeClr val="dk2"/>
                </a:solidFill>
              </a:defRPr>
            </a:lvl5pPr>
            <a:lvl6pPr indent="-285750" lvl="5" marL="2743200" rtl="0">
              <a:lnSpc>
                <a:spcPct val="130000"/>
              </a:lnSpc>
              <a:spcBef>
                <a:spcPts val="600"/>
              </a:spcBef>
              <a:spcAft>
                <a:spcPts val="0"/>
              </a:spcAft>
              <a:buClr>
                <a:schemeClr val="dk2"/>
              </a:buClr>
              <a:buSzPts val="900"/>
              <a:buChar char="⊙"/>
              <a:defRPr sz="900">
                <a:solidFill>
                  <a:schemeClr val="dk2"/>
                </a:solidFill>
              </a:defRPr>
            </a:lvl6pPr>
            <a:lvl7pPr indent="-279400" lvl="6" marL="3200400" rtl="0">
              <a:lnSpc>
                <a:spcPct val="130000"/>
              </a:lnSpc>
              <a:spcBef>
                <a:spcPts val="600"/>
              </a:spcBef>
              <a:spcAft>
                <a:spcPts val="0"/>
              </a:spcAft>
              <a:buClr>
                <a:schemeClr val="dk2"/>
              </a:buClr>
              <a:buSzPts val="800"/>
              <a:buChar char="⊚"/>
              <a:defRPr sz="800">
                <a:solidFill>
                  <a:schemeClr val="dk2"/>
                </a:solidFill>
              </a:defRPr>
            </a:lvl7pPr>
            <a:lvl8pPr indent="-273050" lvl="7" marL="3657600" rtl="0">
              <a:lnSpc>
                <a:spcPct val="130000"/>
              </a:lnSpc>
              <a:spcBef>
                <a:spcPts val="600"/>
              </a:spcBef>
              <a:spcAft>
                <a:spcPts val="0"/>
              </a:spcAft>
              <a:buClr>
                <a:schemeClr val="dk2"/>
              </a:buClr>
              <a:buSzPts val="700"/>
              <a:buChar char="⊙"/>
              <a:defRPr sz="700">
                <a:solidFill>
                  <a:schemeClr val="dk2"/>
                </a:solidFill>
              </a:defRPr>
            </a:lvl8pPr>
            <a:lvl9pPr indent="-266700" lvl="8" marL="4114800" rtl="0">
              <a:lnSpc>
                <a:spcPct val="130000"/>
              </a:lnSpc>
              <a:spcBef>
                <a:spcPts val="600"/>
              </a:spcBef>
              <a:spcAft>
                <a:spcPts val="0"/>
              </a:spcAft>
              <a:buClr>
                <a:schemeClr val="dk2"/>
              </a:buClr>
              <a:buSzPts val="600"/>
              <a:buChar char="⊙"/>
              <a:defRPr sz="600">
                <a:solidFill>
                  <a:schemeClr val="dk2"/>
                </a:solidFill>
              </a:defRPr>
            </a:lvl9pPr>
          </a:lstStyle>
          <a:p/>
        </p:txBody>
      </p:sp>
      <p:cxnSp>
        <p:nvCxnSpPr>
          <p:cNvPr id="72" name="Google Shape;72;p10"/>
          <p:cNvCxnSpPr/>
          <p:nvPr/>
        </p:nvCxnSpPr>
        <p:spPr>
          <a:xfrm>
            <a:off x="8663800" y="4962200"/>
            <a:ext cx="513300" cy="0"/>
          </a:xfrm>
          <a:prstGeom prst="straightConnector1">
            <a:avLst/>
          </a:prstGeom>
          <a:noFill/>
          <a:ln cap="flat" cmpd="sng" w="76200">
            <a:solidFill>
              <a:srgbClr val="CCCCCC"/>
            </a:solidFill>
            <a:prstDash val="solid"/>
            <a:round/>
            <a:headEnd len="med" w="med" type="none"/>
            <a:tailEnd len="med" w="med" type="none"/>
          </a:ln>
        </p:spPr>
      </p:cxnSp>
      <p:sp>
        <p:nvSpPr>
          <p:cNvPr id="73" name="Google Shape;73;p10"/>
          <p:cNvSpPr/>
          <p:nvPr/>
        </p:nvSpPr>
        <p:spPr>
          <a:xfrm>
            <a:off x="8812922" y="4862625"/>
            <a:ext cx="199200" cy="199200"/>
          </a:xfrm>
          <a:prstGeom prst="ellipse">
            <a:avLst/>
          </a:prstGeom>
          <a:solidFill>
            <a:schemeClr val="accent6"/>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71153" y="4859000"/>
            <a:ext cx="207406" cy="206407"/>
          </a:xfrm>
          <a:custGeom>
            <a:rect b="b" l="l" r="r" t="t"/>
            <a:pathLst>
              <a:path extrusionOk="0" h="209550" w="210564">
                <a:moveTo>
                  <a:pt x="105536" y="19281"/>
                </a:moveTo>
                <a:lnTo>
                  <a:pt x="111117" y="19788"/>
                </a:lnTo>
                <a:lnTo>
                  <a:pt x="116698" y="20295"/>
                </a:lnTo>
                <a:lnTo>
                  <a:pt x="121772" y="21310"/>
                </a:lnTo>
                <a:lnTo>
                  <a:pt x="127353" y="22325"/>
                </a:lnTo>
                <a:lnTo>
                  <a:pt x="132427" y="23847"/>
                </a:lnTo>
                <a:lnTo>
                  <a:pt x="137501" y="25877"/>
                </a:lnTo>
                <a:lnTo>
                  <a:pt x="142575" y="28414"/>
                </a:lnTo>
                <a:lnTo>
                  <a:pt x="147648" y="30950"/>
                </a:lnTo>
                <a:lnTo>
                  <a:pt x="152722" y="33995"/>
                </a:lnTo>
                <a:lnTo>
                  <a:pt x="157289" y="37039"/>
                </a:lnTo>
                <a:lnTo>
                  <a:pt x="161348" y="40591"/>
                </a:lnTo>
                <a:lnTo>
                  <a:pt x="165407" y="44650"/>
                </a:lnTo>
                <a:lnTo>
                  <a:pt x="169466" y="48202"/>
                </a:lnTo>
                <a:lnTo>
                  <a:pt x="173018" y="52768"/>
                </a:lnTo>
                <a:lnTo>
                  <a:pt x="176062" y="57335"/>
                </a:lnTo>
                <a:lnTo>
                  <a:pt x="179106" y="61901"/>
                </a:lnTo>
                <a:lnTo>
                  <a:pt x="183165" y="70019"/>
                </a:lnTo>
                <a:lnTo>
                  <a:pt x="186210" y="79152"/>
                </a:lnTo>
                <a:lnTo>
                  <a:pt x="188747" y="88285"/>
                </a:lnTo>
                <a:lnTo>
                  <a:pt x="189761" y="97925"/>
                </a:lnTo>
                <a:lnTo>
                  <a:pt x="158811" y="98433"/>
                </a:lnTo>
                <a:lnTo>
                  <a:pt x="143589" y="125831"/>
                </a:lnTo>
                <a:lnTo>
                  <a:pt x="105536" y="32980"/>
                </a:lnTo>
                <a:lnTo>
                  <a:pt x="71541" y="109088"/>
                </a:lnTo>
                <a:lnTo>
                  <a:pt x="21310" y="109088"/>
                </a:lnTo>
                <a:lnTo>
                  <a:pt x="20803" y="105536"/>
                </a:lnTo>
                <a:lnTo>
                  <a:pt x="21310" y="99955"/>
                </a:lnTo>
                <a:lnTo>
                  <a:pt x="21817" y="93866"/>
                </a:lnTo>
                <a:lnTo>
                  <a:pt x="22325" y="88285"/>
                </a:lnTo>
                <a:lnTo>
                  <a:pt x="23847" y="82704"/>
                </a:lnTo>
                <a:lnTo>
                  <a:pt x="25369" y="77630"/>
                </a:lnTo>
                <a:lnTo>
                  <a:pt x="27399" y="72049"/>
                </a:lnTo>
                <a:lnTo>
                  <a:pt x="29428" y="66975"/>
                </a:lnTo>
                <a:lnTo>
                  <a:pt x="31965" y="62408"/>
                </a:lnTo>
                <a:lnTo>
                  <a:pt x="35009" y="57335"/>
                </a:lnTo>
                <a:lnTo>
                  <a:pt x="38054" y="52768"/>
                </a:lnTo>
                <a:lnTo>
                  <a:pt x="41605" y="48709"/>
                </a:lnTo>
                <a:lnTo>
                  <a:pt x="45664" y="44650"/>
                </a:lnTo>
                <a:lnTo>
                  <a:pt x="49216" y="40591"/>
                </a:lnTo>
                <a:lnTo>
                  <a:pt x="53783" y="37546"/>
                </a:lnTo>
                <a:lnTo>
                  <a:pt x="58349" y="33995"/>
                </a:lnTo>
                <a:lnTo>
                  <a:pt x="62916" y="30950"/>
                </a:lnTo>
                <a:lnTo>
                  <a:pt x="67989" y="28414"/>
                </a:lnTo>
                <a:lnTo>
                  <a:pt x="73063" y="25877"/>
                </a:lnTo>
                <a:lnTo>
                  <a:pt x="78137" y="23847"/>
                </a:lnTo>
                <a:lnTo>
                  <a:pt x="83718" y="22325"/>
                </a:lnTo>
                <a:lnTo>
                  <a:pt x="88792" y="21310"/>
                </a:lnTo>
                <a:lnTo>
                  <a:pt x="93866" y="20295"/>
                </a:lnTo>
                <a:lnTo>
                  <a:pt x="99447" y="19788"/>
                </a:lnTo>
                <a:lnTo>
                  <a:pt x="105028" y="19281"/>
                </a:lnTo>
                <a:close/>
                <a:moveTo>
                  <a:pt x="105028" y="63931"/>
                </a:moveTo>
                <a:lnTo>
                  <a:pt x="142067" y="154245"/>
                </a:lnTo>
                <a:lnTo>
                  <a:pt x="166422" y="110610"/>
                </a:lnTo>
                <a:lnTo>
                  <a:pt x="189761" y="110610"/>
                </a:lnTo>
                <a:lnTo>
                  <a:pt x="188747" y="120758"/>
                </a:lnTo>
                <a:lnTo>
                  <a:pt x="186717" y="130398"/>
                </a:lnTo>
                <a:lnTo>
                  <a:pt x="183165" y="139531"/>
                </a:lnTo>
                <a:lnTo>
                  <a:pt x="179106" y="148156"/>
                </a:lnTo>
                <a:lnTo>
                  <a:pt x="176062" y="153230"/>
                </a:lnTo>
                <a:lnTo>
                  <a:pt x="173018" y="157289"/>
                </a:lnTo>
                <a:lnTo>
                  <a:pt x="169466" y="161856"/>
                </a:lnTo>
                <a:lnTo>
                  <a:pt x="165407" y="165915"/>
                </a:lnTo>
                <a:lnTo>
                  <a:pt x="161855" y="169467"/>
                </a:lnTo>
                <a:lnTo>
                  <a:pt x="157289" y="173018"/>
                </a:lnTo>
                <a:lnTo>
                  <a:pt x="152722" y="176063"/>
                </a:lnTo>
                <a:lnTo>
                  <a:pt x="148156" y="179107"/>
                </a:lnTo>
                <a:lnTo>
                  <a:pt x="143082" y="181644"/>
                </a:lnTo>
                <a:lnTo>
                  <a:pt x="138008" y="184181"/>
                </a:lnTo>
                <a:lnTo>
                  <a:pt x="132934" y="185703"/>
                </a:lnTo>
                <a:lnTo>
                  <a:pt x="127861" y="187732"/>
                </a:lnTo>
                <a:lnTo>
                  <a:pt x="122279" y="188747"/>
                </a:lnTo>
                <a:lnTo>
                  <a:pt x="116698" y="189762"/>
                </a:lnTo>
                <a:lnTo>
                  <a:pt x="111117" y="190269"/>
                </a:lnTo>
                <a:lnTo>
                  <a:pt x="105028" y="190269"/>
                </a:lnTo>
                <a:lnTo>
                  <a:pt x="96403" y="189762"/>
                </a:lnTo>
                <a:lnTo>
                  <a:pt x="88285" y="188747"/>
                </a:lnTo>
                <a:lnTo>
                  <a:pt x="80167" y="186718"/>
                </a:lnTo>
                <a:lnTo>
                  <a:pt x="73063" y="184181"/>
                </a:lnTo>
                <a:lnTo>
                  <a:pt x="65452" y="180629"/>
                </a:lnTo>
                <a:lnTo>
                  <a:pt x="58349" y="176570"/>
                </a:lnTo>
                <a:lnTo>
                  <a:pt x="51753" y="171496"/>
                </a:lnTo>
                <a:lnTo>
                  <a:pt x="45664" y="165915"/>
                </a:lnTo>
                <a:lnTo>
                  <a:pt x="41098" y="160841"/>
                </a:lnTo>
                <a:lnTo>
                  <a:pt x="37039" y="155767"/>
                </a:lnTo>
                <a:lnTo>
                  <a:pt x="33487" y="150693"/>
                </a:lnTo>
                <a:lnTo>
                  <a:pt x="30443" y="145112"/>
                </a:lnTo>
                <a:lnTo>
                  <a:pt x="27399" y="139531"/>
                </a:lnTo>
                <a:lnTo>
                  <a:pt x="25369" y="133950"/>
                </a:lnTo>
                <a:lnTo>
                  <a:pt x="23847" y="127861"/>
                </a:lnTo>
                <a:lnTo>
                  <a:pt x="22325" y="121265"/>
                </a:lnTo>
                <a:lnTo>
                  <a:pt x="79152" y="121265"/>
                </a:lnTo>
                <a:lnTo>
                  <a:pt x="105028" y="63931"/>
                </a:lnTo>
                <a:close/>
                <a:moveTo>
                  <a:pt x="97418" y="0"/>
                </a:moveTo>
                <a:lnTo>
                  <a:pt x="90314" y="1015"/>
                </a:lnTo>
                <a:lnTo>
                  <a:pt x="83718" y="2030"/>
                </a:lnTo>
                <a:lnTo>
                  <a:pt x="77122" y="3552"/>
                </a:lnTo>
                <a:lnTo>
                  <a:pt x="70526" y="5581"/>
                </a:lnTo>
                <a:lnTo>
                  <a:pt x="64438" y="7611"/>
                </a:lnTo>
                <a:lnTo>
                  <a:pt x="58349" y="10655"/>
                </a:lnTo>
                <a:lnTo>
                  <a:pt x="52260" y="13699"/>
                </a:lnTo>
                <a:lnTo>
                  <a:pt x="46172" y="17758"/>
                </a:lnTo>
                <a:lnTo>
                  <a:pt x="40591" y="21310"/>
                </a:lnTo>
                <a:lnTo>
                  <a:pt x="35517" y="25877"/>
                </a:lnTo>
                <a:lnTo>
                  <a:pt x="30443" y="30443"/>
                </a:lnTo>
                <a:lnTo>
                  <a:pt x="25877" y="35517"/>
                </a:lnTo>
                <a:lnTo>
                  <a:pt x="21817" y="40591"/>
                </a:lnTo>
                <a:lnTo>
                  <a:pt x="17758" y="46172"/>
                </a:lnTo>
                <a:lnTo>
                  <a:pt x="14207" y="52261"/>
                </a:lnTo>
                <a:lnTo>
                  <a:pt x="10655" y="58349"/>
                </a:lnTo>
                <a:lnTo>
                  <a:pt x="8118" y="64945"/>
                </a:lnTo>
                <a:lnTo>
                  <a:pt x="5581" y="71541"/>
                </a:lnTo>
                <a:lnTo>
                  <a:pt x="3552" y="78137"/>
                </a:lnTo>
                <a:lnTo>
                  <a:pt x="2030" y="84733"/>
                </a:lnTo>
                <a:lnTo>
                  <a:pt x="1015" y="91837"/>
                </a:lnTo>
                <a:lnTo>
                  <a:pt x="507" y="98433"/>
                </a:lnTo>
                <a:lnTo>
                  <a:pt x="0" y="105536"/>
                </a:lnTo>
                <a:lnTo>
                  <a:pt x="507" y="116191"/>
                </a:lnTo>
                <a:lnTo>
                  <a:pt x="2030" y="126339"/>
                </a:lnTo>
                <a:lnTo>
                  <a:pt x="4566" y="136487"/>
                </a:lnTo>
                <a:lnTo>
                  <a:pt x="7611" y="145619"/>
                </a:lnTo>
                <a:lnTo>
                  <a:pt x="12177" y="154752"/>
                </a:lnTo>
                <a:lnTo>
                  <a:pt x="17251" y="163378"/>
                </a:lnTo>
                <a:lnTo>
                  <a:pt x="23847" y="171496"/>
                </a:lnTo>
                <a:lnTo>
                  <a:pt x="30950" y="179614"/>
                </a:lnTo>
                <a:lnTo>
                  <a:pt x="38561" y="186718"/>
                </a:lnTo>
                <a:lnTo>
                  <a:pt x="46679" y="192806"/>
                </a:lnTo>
                <a:lnTo>
                  <a:pt x="55812" y="197880"/>
                </a:lnTo>
                <a:lnTo>
                  <a:pt x="64945" y="201939"/>
                </a:lnTo>
                <a:lnTo>
                  <a:pt x="74078" y="205491"/>
                </a:lnTo>
                <a:lnTo>
                  <a:pt x="84226" y="208028"/>
                </a:lnTo>
                <a:lnTo>
                  <a:pt x="94881" y="209043"/>
                </a:lnTo>
                <a:lnTo>
                  <a:pt x="105536" y="209550"/>
                </a:lnTo>
                <a:lnTo>
                  <a:pt x="116698" y="209043"/>
                </a:lnTo>
                <a:lnTo>
                  <a:pt x="126846" y="208028"/>
                </a:lnTo>
                <a:lnTo>
                  <a:pt x="136993" y="205491"/>
                </a:lnTo>
                <a:lnTo>
                  <a:pt x="146126" y="201939"/>
                </a:lnTo>
                <a:lnTo>
                  <a:pt x="155259" y="197880"/>
                </a:lnTo>
                <a:lnTo>
                  <a:pt x="163885" y="192806"/>
                </a:lnTo>
                <a:lnTo>
                  <a:pt x="172510" y="186210"/>
                </a:lnTo>
                <a:lnTo>
                  <a:pt x="180121" y="179107"/>
                </a:lnTo>
                <a:lnTo>
                  <a:pt x="187224" y="171496"/>
                </a:lnTo>
                <a:lnTo>
                  <a:pt x="193313" y="162871"/>
                </a:lnTo>
                <a:lnTo>
                  <a:pt x="198894" y="154245"/>
                </a:lnTo>
                <a:lnTo>
                  <a:pt x="202953" y="145112"/>
                </a:lnTo>
                <a:lnTo>
                  <a:pt x="206505" y="135979"/>
                </a:lnTo>
                <a:lnTo>
                  <a:pt x="208534" y="125831"/>
                </a:lnTo>
                <a:lnTo>
                  <a:pt x="210057" y="115684"/>
                </a:lnTo>
                <a:lnTo>
                  <a:pt x="210564" y="105029"/>
                </a:lnTo>
                <a:lnTo>
                  <a:pt x="210057" y="93866"/>
                </a:lnTo>
                <a:lnTo>
                  <a:pt x="208534" y="83719"/>
                </a:lnTo>
                <a:lnTo>
                  <a:pt x="206505" y="73571"/>
                </a:lnTo>
                <a:lnTo>
                  <a:pt x="202953" y="63931"/>
                </a:lnTo>
                <a:lnTo>
                  <a:pt x="198894" y="54798"/>
                </a:lnTo>
                <a:lnTo>
                  <a:pt x="193313" y="46172"/>
                </a:lnTo>
                <a:lnTo>
                  <a:pt x="187224" y="38054"/>
                </a:lnTo>
                <a:lnTo>
                  <a:pt x="180121" y="30443"/>
                </a:lnTo>
                <a:lnTo>
                  <a:pt x="172510" y="23340"/>
                </a:lnTo>
                <a:lnTo>
                  <a:pt x="163885" y="17251"/>
                </a:lnTo>
                <a:lnTo>
                  <a:pt x="155259" y="12177"/>
                </a:lnTo>
                <a:lnTo>
                  <a:pt x="146126" y="7611"/>
                </a:lnTo>
                <a:lnTo>
                  <a:pt x="136993" y="4566"/>
                </a:lnTo>
                <a:lnTo>
                  <a:pt x="126846" y="2030"/>
                </a:lnTo>
                <a:lnTo>
                  <a:pt x="116191" y="507"/>
                </a:lnTo>
                <a:lnTo>
                  <a:pt x="105536" y="0"/>
                </a:lnTo>
                <a:close/>
              </a:path>
            </a:pathLst>
          </a:custGeom>
          <a:solidFill>
            <a:srgbClr val="D7E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txBox="1"/>
          <p:nvPr>
            <p:ph idx="12" type="sldNum"/>
          </p:nvPr>
        </p:nvSpPr>
        <p:spPr>
          <a:xfrm>
            <a:off x="8727878" y="4838000"/>
            <a:ext cx="369300" cy="248400"/>
          </a:xfrm>
          <a:prstGeom prst="rect">
            <a:avLst/>
          </a:prstGeom>
          <a:noFill/>
          <a:ln>
            <a:noFill/>
          </a:ln>
        </p:spPr>
        <p:txBody>
          <a:bodyPr anchorCtr="0" anchor="ctr" bIns="91425" lIns="0" spcFirstLastPara="1" rIns="0" wrap="square" tIns="91425">
            <a:noAutofit/>
          </a:bodyPr>
          <a:lstStyle>
            <a:lvl1pPr lvl="0" rtl="0" algn="ctr">
              <a:buNone/>
              <a:defRPr sz="700">
                <a:solidFill>
                  <a:schemeClr val="dk2"/>
                </a:solidFill>
                <a:latin typeface="Plus Jakarta Sans"/>
                <a:ea typeface="Plus Jakarta Sans"/>
                <a:cs typeface="Plus Jakarta Sans"/>
                <a:sym typeface="Plus Jakarta Sans"/>
              </a:defRPr>
            </a:lvl1pPr>
            <a:lvl2pPr lvl="1" rtl="0" algn="ctr">
              <a:buNone/>
              <a:defRPr sz="700">
                <a:solidFill>
                  <a:schemeClr val="dk2"/>
                </a:solidFill>
                <a:latin typeface="Plus Jakarta Sans"/>
                <a:ea typeface="Plus Jakarta Sans"/>
                <a:cs typeface="Plus Jakarta Sans"/>
                <a:sym typeface="Plus Jakarta Sans"/>
              </a:defRPr>
            </a:lvl2pPr>
            <a:lvl3pPr lvl="2" rtl="0" algn="ctr">
              <a:buNone/>
              <a:defRPr sz="700">
                <a:solidFill>
                  <a:schemeClr val="dk2"/>
                </a:solidFill>
                <a:latin typeface="Plus Jakarta Sans"/>
                <a:ea typeface="Plus Jakarta Sans"/>
                <a:cs typeface="Plus Jakarta Sans"/>
                <a:sym typeface="Plus Jakarta Sans"/>
              </a:defRPr>
            </a:lvl3pPr>
            <a:lvl4pPr lvl="3" rtl="0" algn="ctr">
              <a:buNone/>
              <a:defRPr sz="700">
                <a:solidFill>
                  <a:schemeClr val="dk2"/>
                </a:solidFill>
                <a:latin typeface="Plus Jakarta Sans"/>
                <a:ea typeface="Plus Jakarta Sans"/>
                <a:cs typeface="Plus Jakarta Sans"/>
                <a:sym typeface="Plus Jakarta Sans"/>
              </a:defRPr>
            </a:lvl4pPr>
            <a:lvl5pPr lvl="4" rtl="0" algn="ctr">
              <a:buNone/>
              <a:defRPr sz="700">
                <a:solidFill>
                  <a:schemeClr val="dk2"/>
                </a:solidFill>
                <a:latin typeface="Plus Jakarta Sans"/>
                <a:ea typeface="Plus Jakarta Sans"/>
                <a:cs typeface="Plus Jakarta Sans"/>
                <a:sym typeface="Plus Jakarta Sans"/>
              </a:defRPr>
            </a:lvl5pPr>
            <a:lvl6pPr lvl="5" rtl="0" algn="ctr">
              <a:buNone/>
              <a:defRPr sz="700">
                <a:solidFill>
                  <a:schemeClr val="dk2"/>
                </a:solidFill>
                <a:latin typeface="Plus Jakarta Sans"/>
                <a:ea typeface="Plus Jakarta Sans"/>
                <a:cs typeface="Plus Jakarta Sans"/>
                <a:sym typeface="Plus Jakarta Sans"/>
              </a:defRPr>
            </a:lvl6pPr>
            <a:lvl7pPr lvl="6" rtl="0" algn="ctr">
              <a:buNone/>
              <a:defRPr sz="700">
                <a:solidFill>
                  <a:schemeClr val="dk2"/>
                </a:solidFill>
                <a:latin typeface="Plus Jakarta Sans"/>
                <a:ea typeface="Plus Jakarta Sans"/>
                <a:cs typeface="Plus Jakarta Sans"/>
                <a:sym typeface="Plus Jakarta Sans"/>
              </a:defRPr>
            </a:lvl7pPr>
            <a:lvl8pPr lvl="7" rtl="0" algn="ctr">
              <a:buNone/>
              <a:defRPr sz="700">
                <a:solidFill>
                  <a:schemeClr val="dk2"/>
                </a:solidFill>
                <a:latin typeface="Plus Jakarta Sans"/>
                <a:ea typeface="Plus Jakarta Sans"/>
                <a:cs typeface="Plus Jakarta Sans"/>
                <a:sym typeface="Plus Jakarta Sans"/>
              </a:defRPr>
            </a:lvl8pPr>
            <a:lvl9pPr lvl="8" rtl="0" algn="ctr">
              <a:buNone/>
              <a:defRPr sz="700">
                <a:solidFill>
                  <a:schemeClr val="dk2"/>
                </a:solidFill>
                <a:latin typeface="Plus Jakarta Sans"/>
                <a:ea typeface="Plus Jakarta Sans"/>
                <a:cs typeface="Plus Jakarta Sans"/>
                <a:sym typeface="Plus Jakarta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7" Type="http://schemas.openxmlformats.org/officeDocument/2006/relationships/theme" Target="../theme/theme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5.xml"/><Relationship Id="rId22" Type="http://schemas.openxmlformats.org/officeDocument/2006/relationships/slideLayout" Target="../slideLayouts/slideLayout77.xml"/><Relationship Id="rId21" Type="http://schemas.openxmlformats.org/officeDocument/2006/relationships/slideLayout" Target="../slideLayouts/slideLayout76.xml"/><Relationship Id="rId24" Type="http://schemas.openxmlformats.org/officeDocument/2006/relationships/theme" Target="../theme/theme4.xml"/><Relationship Id="rId23" Type="http://schemas.openxmlformats.org/officeDocument/2006/relationships/slideLayout" Target="../slideLayouts/slideLayout78.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9" Type="http://schemas.openxmlformats.org/officeDocument/2006/relationships/slideLayout" Target="../slideLayouts/slideLayout74.xml"/><Relationship Id="rId1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760025" y="1159275"/>
            <a:ext cx="7500600" cy="3423000"/>
          </a:xfrm>
          <a:prstGeom prst="rect">
            <a:avLst/>
          </a:prstGeom>
          <a:noFill/>
          <a:ln>
            <a:noFill/>
          </a:ln>
        </p:spPr>
        <p:txBody>
          <a:bodyPr anchorCtr="0" anchor="t" bIns="91425" lIns="0" spcFirstLastPara="1" rIns="91425" wrap="square" tIns="91425">
            <a:noAutofit/>
          </a:bodyPr>
          <a:lstStyle>
            <a:lvl1pPr indent="-311150" lvl="0" marL="457200" rtl="0">
              <a:lnSpc>
                <a:spcPct val="130000"/>
              </a:lnSpc>
              <a:spcBef>
                <a:spcPts val="600"/>
              </a:spcBef>
              <a:spcAft>
                <a:spcPts val="0"/>
              </a:spcAft>
              <a:buClr>
                <a:schemeClr val="accent1"/>
              </a:buClr>
              <a:buSzPts val="1300"/>
              <a:buFont typeface="Plus Jakarta Sans Medium"/>
              <a:buChar char="●"/>
              <a:defRPr>
                <a:latin typeface="Plus Jakarta Sans Medium"/>
                <a:ea typeface="Plus Jakarta Sans Medium"/>
                <a:cs typeface="Plus Jakarta Sans Medium"/>
                <a:sym typeface="Plus Jakarta Sans Medium"/>
              </a:defRPr>
            </a:lvl1pPr>
            <a:lvl2pPr indent="-311150" lvl="1" marL="914400" rtl="0">
              <a:lnSpc>
                <a:spcPct val="130000"/>
              </a:lnSpc>
              <a:spcBef>
                <a:spcPts val="600"/>
              </a:spcBef>
              <a:spcAft>
                <a:spcPts val="0"/>
              </a:spcAft>
              <a:buClr>
                <a:schemeClr val="dk1"/>
              </a:buClr>
              <a:buSzPts val="1300"/>
              <a:buFont typeface="Plus Jakarta Sans"/>
              <a:buChar char="⦿"/>
              <a:defRPr sz="1300">
                <a:solidFill>
                  <a:schemeClr val="dk1"/>
                </a:solidFill>
                <a:latin typeface="Plus Jakarta Sans"/>
                <a:ea typeface="Plus Jakarta Sans"/>
                <a:cs typeface="Plus Jakarta Sans"/>
                <a:sym typeface="Plus Jakarta Sans"/>
              </a:defRPr>
            </a:lvl2pPr>
            <a:lvl3pPr indent="-304800" lvl="2" marL="1371600" rtl="0">
              <a:lnSpc>
                <a:spcPct val="130000"/>
              </a:lnSpc>
              <a:spcBef>
                <a:spcPts val="60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3pPr>
            <a:lvl4pPr indent="-298450" lvl="3" marL="1828800" rtl="0">
              <a:lnSpc>
                <a:spcPct val="130000"/>
              </a:lnSpc>
              <a:spcBef>
                <a:spcPts val="600"/>
              </a:spcBef>
              <a:spcAft>
                <a:spcPts val="0"/>
              </a:spcAft>
              <a:buClr>
                <a:schemeClr val="dk1"/>
              </a:buClr>
              <a:buSzPts val="1100"/>
              <a:buFont typeface="Plus Jakarta Sans"/>
              <a:buChar char="⧁"/>
              <a:defRPr sz="1100">
                <a:solidFill>
                  <a:schemeClr val="dk1"/>
                </a:solidFill>
                <a:latin typeface="Plus Jakarta Sans"/>
                <a:ea typeface="Plus Jakarta Sans"/>
                <a:cs typeface="Plus Jakarta Sans"/>
                <a:sym typeface="Plus Jakarta Sans"/>
              </a:defRPr>
            </a:lvl4pPr>
            <a:lvl5pPr indent="-292100" lvl="4" marL="2286000" rtl="0">
              <a:lnSpc>
                <a:spcPct val="130000"/>
              </a:lnSpc>
              <a:spcBef>
                <a:spcPts val="600"/>
              </a:spcBef>
              <a:spcAft>
                <a:spcPts val="0"/>
              </a:spcAft>
              <a:buClr>
                <a:schemeClr val="dk1"/>
              </a:buClr>
              <a:buSzPts val="1000"/>
              <a:buFont typeface="Plus Jakarta Sans"/>
              <a:buChar char="⊙"/>
              <a:defRPr sz="1000">
                <a:solidFill>
                  <a:schemeClr val="dk1"/>
                </a:solidFill>
                <a:latin typeface="Plus Jakarta Sans"/>
                <a:ea typeface="Plus Jakarta Sans"/>
                <a:cs typeface="Plus Jakarta Sans"/>
                <a:sym typeface="Plus Jakarta Sans"/>
              </a:defRPr>
            </a:lvl5pPr>
            <a:lvl6pPr indent="-285750" lvl="5" marL="2743200" rtl="0">
              <a:lnSpc>
                <a:spcPct val="130000"/>
              </a:lnSpc>
              <a:spcBef>
                <a:spcPts val="600"/>
              </a:spcBef>
              <a:spcAft>
                <a:spcPts val="0"/>
              </a:spcAft>
              <a:buClr>
                <a:schemeClr val="dk1"/>
              </a:buClr>
              <a:buSzPts val="900"/>
              <a:buFont typeface="Plus Jakarta Sans"/>
              <a:buChar char="⊙"/>
              <a:defRPr sz="900">
                <a:solidFill>
                  <a:schemeClr val="dk1"/>
                </a:solidFill>
                <a:latin typeface="Plus Jakarta Sans"/>
                <a:ea typeface="Plus Jakarta Sans"/>
                <a:cs typeface="Plus Jakarta Sans"/>
                <a:sym typeface="Plus Jakarta Sans"/>
              </a:defRPr>
            </a:lvl6pPr>
            <a:lvl7pPr indent="-279400" lvl="6" marL="3200400" rtl="0">
              <a:lnSpc>
                <a:spcPct val="130000"/>
              </a:lnSpc>
              <a:spcBef>
                <a:spcPts val="600"/>
              </a:spcBef>
              <a:spcAft>
                <a:spcPts val="0"/>
              </a:spcAft>
              <a:buClr>
                <a:schemeClr val="dk1"/>
              </a:buClr>
              <a:buSzPts val="800"/>
              <a:buFont typeface="Plus Jakarta Sans"/>
              <a:buChar char="⊚"/>
              <a:defRPr sz="800">
                <a:solidFill>
                  <a:schemeClr val="dk1"/>
                </a:solidFill>
                <a:latin typeface="Plus Jakarta Sans"/>
                <a:ea typeface="Plus Jakarta Sans"/>
                <a:cs typeface="Plus Jakarta Sans"/>
                <a:sym typeface="Plus Jakarta Sans"/>
              </a:defRPr>
            </a:lvl7pPr>
            <a:lvl8pPr indent="-273050" lvl="7" marL="3657600" rtl="0">
              <a:lnSpc>
                <a:spcPct val="130000"/>
              </a:lnSpc>
              <a:spcBef>
                <a:spcPts val="600"/>
              </a:spcBef>
              <a:spcAft>
                <a:spcPts val="0"/>
              </a:spcAft>
              <a:buClr>
                <a:schemeClr val="dk1"/>
              </a:buClr>
              <a:buSzPts val="700"/>
              <a:buFont typeface="Plus Jakarta Sans"/>
              <a:buChar char="⊙"/>
              <a:defRPr sz="700">
                <a:solidFill>
                  <a:schemeClr val="dk1"/>
                </a:solidFill>
                <a:latin typeface="Plus Jakarta Sans"/>
                <a:ea typeface="Plus Jakarta Sans"/>
                <a:cs typeface="Plus Jakarta Sans"/>
                <a:sym typeface="Plus Jakarta Sans"/>
              </a:defRPr>
            </a:lvl8pPr>
            <a:lvl9pPr indent="-266700" lvl="8" marL="4114800" rtl="0">
              <a:lnSpc>
                <a:spcPct val="130000"/>
              </a:lnSpc>
              <a:spcBef>
                <a:spcPts val="600"/>
              </a:spcBef>
              <a:spcAft>
                <a:spcPts val="0"/>
              </a:spcAft>
              <a:buClr>
                <a:schemeClr val="dk1"/>
              </a:buClr>
              <a:buSzPts val="600"/>
              <a:buFont typeface="Plus Jakarta Sans"/>
              <a:buChar char="⊙"/>
              <a:defRPr sz="600">
                <a:solidFill>
                  <a:schemeClr val="dk1"/>
                </a:solidFill>
                <a:latin typeface="Plus Jakarta Sans"/>
                <a:ea typeface="Plus Jakarta Sans"/>
                <a:cs typeface="Plus Jakarta Sans"/>
                <a:sym typeface="Plus Jakarta Sans"/>
              </a:defRPr>
            </a:lvl9pPr>
          </a:lstStyle>
          <a:p/>
        </p:txBody>
      </p:sp>
      <p:sp>
        <p:nvSpPr>
          <p:cNvPr id="7" name="Google Shape;7;p1"/>
          <p:cNvSpPr txBox="1"/>
          <p:nvPr>
            <p:ph type="title"/>
          </p:nvPr>
        </p:nvSpPr>
        <p:spPr>
          <a:xfrm>
            <a:off x="771650" y="428392"/>
            <a:ext cx="6809700" cy="435600"/>
          </a:xfrm>
          <a:prstGeom prst="rect">
            <a:avLst/>
          </a:prstGeom>
          <a:noFill/>
          <a:ln>
            <a:noFill/>
          </a:ln>
        </p:spPr>
        <p:txBody>
          <a:bodyPr anchorCtr="0" anchor="ctr" bIns="91425" lIns="0" spcFirstLastPara="1" rIns="91425" wrap="square" tIns="91425">
            <a:noAutofit/>
          </a:bodyPr>
          <a:lstStyle>
            <a:lvl1pPr lvl="0" rtl="0">
              <a:spcBef>
                <a:spcPts val="0"/>
              </a:spcBef>
              <a:spcAft>
                <a:spcPts val="0"/>
              </a:spcAft>
              <a:buSzPts val="2000"/>
              <a:buFont typeface="Plus Jakarta Sans"/>
              <a:buNone/>
              <a:defRPr b="1" sz="2000">
                <a:latin typeface="Plus Jakarta Sans"/>
                <a:ea typeface="Plus Jakarta Sans"/>
                <a:cs typeface="Plus Jakarta Sans"/>
                <a:sym typeface="Plus Jakarta Sans"/>
              </a:defRPr>
            </a:lvl1pPr>
            <a:lvl2pPr lvl="1" rtl="0">
              <a:spcBef>
                <a:spcPts val="0"/>
              </a:spcBef>
              <a:spcAft>
                <a:spcPts val="0"/>
              </a:spcAft>
              <a:buSzPts val="2000"/>
              <a:buFont typeface="Plus Jakarta Sans"/>
              <a:buNone/>
              <a:defRPr b="1" sz="2000">
                <a:latin typeface="Plus Jakarta Sans"/>
                <a:ea typeface="Plus Jakarta Sans"/>
                <a:cs typeface="Plus Jakarta Sans"/>
                <a:sym typeface="Plus Jakarta Sans"/>
              </a:defRPr>
            </a:lvl2pPr>
            <a:lvl3pPr lvl="2" rtl="0">
              <a:spcBef>
                <a:spcPts val="0"/>
              </a:spcBef>
              <a:spcAft>
                <a:spcPts val="0"/>
              </a:spcAft>
              <a:buSzPts val="2000"/>
              <a:buFont typeface="Plus Jakarta Sans"/>
              <a:buNone/>
              <a:defRPr b="1" sz="2000">
                <a:latin typeface="Plus Jakarta Sans"/>
                <a:ea typeface="Plus Jakarta Sans"/>
                <a:cs typeface="Plus Jakarta Sans"/>
                <a:sym typeface="Plus Jakarta Sans"/>
              </a:defRPr>
            </a:lvl3pPr>
            <a:lvl4pPr lvl="3" rtl="0">
              <a:spcBef>
                <a:spcPts val="0"/>
              </a:spcBef>
              <a:spcAft>
                <a:spcPts val="0"/>
              </a:spcAft>
              <a:buSzPts val="2000"/>
              <a:buFont typeface="Plus Jakarta Sans"/>
              <a:buNone/>
              <a:defRPr b="1" sz="2000">
                <a:latin typeface="Plus Jakarta Sans"/>
                <a:ea typeface="Plus Jakarta Sans"/>
                <a:cs typeface="Plus Jakarta Sans"/>
                <a:sym typeface="Plus Jakarta Sans"/>
              </a:defRPr>
            </a:lvl4pPr>
            <a:lvl5pPr lvl="4" rtl="0">
              <a:spcBef>
                <a:spcPts val="0"/>
              </a:spcBef>
              <a:spcAft>
                <a:spcPts val="0"/>
              </a:spcAft>
              <a:buSzPts val="2000"/>
              <a:buFont typeface="Plus Jakarta Sans"/>
              <a:buNone/>
              <a:defRPr b="1" sz="2000">
                <a:latin typeface="Plus Jakarta Sans"/>
                <a:ea typeface="Plus Jakarta Sans"/>
                <a:cs typeface="Plus Jakarta Sans"/>
                <a:sym typeface="Plus Jakarta Sans"/>
              </a:defRPr>
            </a:lvl5pPr>
            <a:lvl6pPr lvl="5" rtl="0">
              <a:spcBef>
                <a:spcPts val="0"/>
              </a:spcBef>
              <a:spcAft>
                <a:spcPts val="0"/>
              </a:spcAft>
              <a:buSzPts val="2000"/>
              <a:buFont typeface="Plus Jakarta Sans"/>
              <a:buNone/>
              <a:defRPr b="1" sz="2000">
                <a:latin typeface="Plus Jakarta Sans"/>
                <a:ea typeface="Plus Jakarta Sans"/>
                <a:cs typeface="Plus Jakarta Sans"/>
                <a:sym typeface="Plus Jakarta Sans"/>
              </a:defRPr>
            </a:lvl6pPr>
            <a:lvl7pPr lvl="6" rtl="0">
              <a:spcBef>
                <a:spcPts val="0"/>
              </a:spcBef>
              <a:spcAft>
                <a:spcPts val="0"/>
              </a:spcAft>
              <a:buSzPts val="2000"/>
              <a:buFont typeface="Plus Jakarta Sans"/>
              <a:buNone/>
              <a:defRPr b="1" sz="2000">
                <a:latin typeface="Plus Jakarta Sans"/>
                <a:ea typeface="Plus Jakarta Sans"/>
                <a:cs typeface="Plus Jakarta Sans"/>
                <a:sym typeface="Plus Jakarta Sans"/>
              </a:defRPr>
            </a:lvl7pPr>
            <a:lvl8pPr lvl="7" rtl="0">
              <a:spcBef>
                <a:spcPts val="0"/>
              </a:spcBef>
              <a:spcAft>
                <a:spcPts val="0"/>
              </a:spcAft>
              <a:buSzPts val="2000"/>
              <a:buFont typeface="Plus Jakarta Sans"/>
              <a:buNone/>
              <a:defRPr b="1" sz="2000">
                <a:latin typeface="Plus Jakarta Sans"/>
                <a:ea typeface="Plus Jakarta Sans"/>
                <a:cs typeface="Plus Jakarta Sans"/>
                <a:sym typeface="Plus Jakarta Sans"/>
              </a:defRPr>
            </a:lvl8pPr>
            <a:lvl9pPr lvl="8" rtl="0">
              <a:spcBef>
                <a:spcPts val="0"/>
              </a:spcBef>
              <a:spcAft>
                <a:spcPts val="0"/>
              </a:spcAft>
              <a:buSzPts val="2000"/>
              <a:buFont typeface="Plus Jakarta Sans"/>
              <a:buNone/>
              <a:defRPr b="1" sz="2000">
                <a:latin typeface="Plus Jakarta Sans"/>
                <a:ea typeface="Plus Jakarta Sans"/>
                <a:cs typeface="Plus Jakarta Sans"/>
                <a:sym typeface="Plus Jakart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6"/>
        </a:solidFill>
      </p:bgPr>
    </p:bg>
    <p:spTree>
      <p:nvGrpSpPr>
        <p:cNvPr id="212" name="Shape 212"/>
        <p:cNvGrpSpPr/>
        <p:nvPr/>
      </p:nvGrpSpPr>
      <p:grpSpPr>
        <a:xfrm>
          <a:off x="0" y="0"/>
          <a:ext cx="0" cy="0"/>
          <a:chOff x="0" y="0"/>
          <a:chExt cx="0" cy="0"/>
        </a:xfrm>
      </p:grpSpPr>
      <p:sp>
        <p:nvSpPr>
          <p:cNvPr id="213" name="Google Shape;213;p31"/>
          <p:cNvSpPr txBox="1"/>
          <p:nvPr>
            <p:ph idx="1" type="body"/>
          </p:nvPr>
        </p:nvSpPr>
        <p:spPr>
          <a:xfrm>
            <a:off x="760025" y="1159275"/>
            <a:ext cx="7500600" cy="3423000"/>
          </a:xfrm>
          <a:prstGeom prst="rect">
            <a:avLst/>
          </a:prstGeom>
          <a:noFill/>
          <a:ln>
            <a:noFill/>
          </a:ln>
        </p:spPr>
        <p:txBody>
          <a:bodyPr anchorCtr="0" anchor="t" bIns="91425" lIns="91425" spcFirstLastPara="1" rIns="91425" wrap="square" tIns="0">
            <a:noAutofit/>
          </a:bodyPr>
          <a:lstStyle>
            <a:lvl1pPr indent="-304800" lvl="0" marL="457200">
              <a:lnSpc>
                <a:spcPct val="130000"/>
              </a:lnSpc>
              <a:spcBef>
                <a:spcPts val="600"/>
              </a:spcBef>
              <a:spcAft>
                <a:spcPts val="0"/>
              </a:spcAft>
              <a:buClr>
                <a:schemeClr val="accent1"/>
              </a:buClr>
              <a:buSzPts val="1200"/>
              <a:buFont typeface="Plus Jakarta Sans Medium"/>
              <a:buChar char="●"/>
              <a:defRPr sz="1300">
                <a:solidFill>
                  <a:schemeClr val="dk1"/>
                </a:solidFill>
                <a:latin typeface="Plus Jakarta Sans Medium"/>
                <a:ea typeface="Plus Jakarta Sans Medium"/>
                <a:cs typeface="Plus Jakarta Sans Medium"/>
                <a:sym typeface="Plus Jakarta Sans Medium"/>
              </a:defRPr>
            </a:lvl1pPr>
            <a:lvl2pPr indent="-304800" lvl="1" marL="914400">
              <a:lnSpc>
                <a:spcPct val="130000"/>
              </a:lnSpc>
              <a:spcBef>
                <a:spcPts val="600"/>
              </a:spcBef>
              <a:spcAft>
                <a:spcPts val="0"/>
              </a:spcAft>
              <a:buClr>
                <a:schemeClr val="dk2"/>
              </a:buClr>
              <a:buSzPts val="1200"/>
              <a:buFont typeface="Plus Jakarta Sans"/>
              <a:buChar char="⦿"/>
              <a:defRPr sz="1200">
                <a:solidFill>
                  <a:schemeClr val="dk2"/>
                </a:solidFill>
                <a:latin typeface="Plus Jakarta Sans"/>
                <a:ea typeface="Plus Jakarta Sans"/>
                <a:cs typeface="Plus Jakarta Sans"/>
                <a:sym typeface="Plus Jakarta Sans"/>
              </a:defRPr>
            </a:lvl2pPr>
            <a:lvl3pPr indent="-298450" lvl="2" marL="1371600">
              <a:lnSpc>
                <a:spcPct val="130000"/>
              </a:lnSpc>
              <a:spcBef>
                <a:spcPts val="600"/>
              </a:spcBef>
              <a:spcAft>
                <a:spcPts val="0"/>
              </a:spcAft>
              <a:buClr>
                <a:schemeClr val="dk2"/>
              </a:buClr>
              <a:buSzPts val="1100"/>
              <a:buFont typeface="Plus Jakarta Sans"/>
              <a:buChar char="⦾"/>
              <a:defRPr sz="1100">
                <a:solidFill>
                  <a:schemeClr val="dk2"/>
                </a:solidFill>
                <a:latin typeface="Plus Jakarta Sans"/>
                <a:ea typeface="Plus Jakarta Sans"/>
                <a:cs typeface="Plus Jakarta Sans"/>
                <a:sym typeface="Plus Jakarta Sans"/>
              </a:defRPr>
            </a:lvl3pPr>
            <a:lvl4pPr indent="-298450" lvl="3" marL="1828800">
              <a:lnSpc>
                <a:spcPct val="130000"/>
              </a:lnSpc>
              <a:spcBef>
                <a:spcPts val="600"/>
              </a:spcBef>
              <a:spcAft>
                <a:spcPts val="0"/>
              </a:spcAft>
              <a:buClr>
                <a:schemeClr val="dk2"/>
              </a:buClr>
              <a:buSzPts val="1100"/>
              <a:buFont typeface="Plus Jakarta Sans"/>
              <a:buChar char="⧁"/>
              <a:defRPr sz="1100">
                <a:solidFill>
                  <a:schemeClr val="dk2"/>
                </a:solidFill>
                <a:latin typeface="Plus Jakarta Sans"/>
                <a:ea typeface="Plus Jakarta Sans"/>
                <a:cs typeface="Plus Jakarta Sans"/>
                <a:sym typeface="Plus Jakarta Sans"/>
              </a:defRPr>
            </a:lvl4pPr>
            <a:lvl5pPr indent="-298450" lvl="4" marL="2286000">
              <a:lnSpc>
                <a:spcPct val="130000"/>
              </a:lnSpc>
              <a:spcBef>
                <a:spcPts val="600"/>
              </a:spcBef>
              <a:spcAft>
                <a:spcPts val="0"/>
              </a:spcAft>
              <a:buClr>
                <a:schemeClr val="dk2"/>
              </a:buClr>
              <a:buSzPts val="1100"/>
              <a:buFont typeface="Plus Jakarta Sans"/>
              <a:buChar char="⊙"/>
              <a:defRPr sz="1100">
                <a:solidFill>
                  <a:schemeClr val="dk2"/>
                </a:solidFill>
                <a:latin typeface="Plus Jakarta Sans"/>
                <a:ea typeface="Plus Jakarta Sans"/>
                <a:cs typeface="Plus Jakarta Sans"/>
                <a:sym typeface="Plus Jakarta Sans"/>
              </a:defRPr>
            </a:lvl5pPr>
            <a:lvl6pPr indent="-292100" lvl="5" marL="2743200">
              <a:lnSpc>
                <a:spcPct val="130000"/>
              </a:lnSpc>
              <a:spcBef>
                <a:spcPts val="600"/>
              </a:spcBef>
              <a:spcAft>
                <a:spcPts val="0"/>
              </a:spcAft>
              <a:buClr>
                <a:schemeClr val="dk2"/>
              </a:buClr>
              <a:buSzPts val="1000"/>
              <a:buFont typeface="Plus Jakarta Sans"/>
              <a:buChar char="⊙"/>
              <a:defRPr sz="1000">
                <a:solidFill>
                  <a:schemeClr val="dk2"/>
                </a:solidFill>
                <a:latin typeface="Plus Jakarta Sans"/>
                <a:ea typeface="Plus Jakarta Sans"/>
                <a:cs typeface="Plus Jakarta Sans"/>
                <a:sym typeface="Plus Jakarta Sans"/>
              </a:defRPr>
            </a:lvl6pPr>
            <a:lvl7pPr indent="-279400" lvl="6" marL="3200400">
              <a:lnSpc>
                <a:spcPct val="130000"/>
              </a:lnSpc>
              <a:spcBef>
                <a:spcPts val="600"/>
              </a:spcBef>
              <a:spcAft>
                <a:spcPts val="0"/>
              </a:spcAft>
              <a:buClr>
                <a:schemeClr val="dk2"/>
              </a:buClr>
              <a:buSzPts val="800"/>
              <a:buFont typeface="Plus Jakarta Sans"/>
              <a:buChar char="⊚"/>
              <a:defRPr sz="800">
                <a:solidFill>
                  <a:schemeClr val="dk2"/>
                </a:solidFill>
                <a:latin typeface="Plus Jakarta Sans"/>
                <a:ea typeface="Plus Jakarta Sans"/>
                <a:cs typeface="Plus Jakarta Sans"/>
                <a:sym typeface="Plus Jakarta Sans"/>
              </a:defRPr>
            </a:lvl7pPr>
            <a:lvl8pPr indent="-273050" lvl="7" marL="3657600">
              <a:lnSpc>
                <a:spcPct val="130000"/>
              </a:lnSpc>
              <a:spcBef>
                <a:spcPts val="600"/>
              </a:spcBef>
              <a:spcAft>
                <a:spcPts val="0"/>
              </a:spcAft>
              <a:buClr>
                <a:schemeClr val="dk2"/>
              </a:buClr>
              <a:buSzPts val="700"/>
              <a:buFont typeface="Plus Jakarta Sans"/>
              <a:buChar char="⊙"/>
              <a:defRPr sz="700">
                <a:solidFill>
                  <a:schemeClr val="dk2"/>
                </a:solidFill>
                <a:latin typeface="Plus Jakarta Sans"/>
                <a:ea typeface="Plus Jakarta Sans"/>
                <a:cs typeface="Plus Jakarta Sans"/>
                <a:sym typeface="Plus Jakarta Sans"/>
              </a:defRPr>
            </a:lvl8pPr>
            <a:lvl9pPr indent="-266700" lvl="8" marL="4114800">
              <a:lnSpc>
                <a:spcPct val="130000"/>
              </a:lnSpc>
              <a:spcBef>
                <a:spcPts val="600"/>
              </a:spcBef>
              <a:spcAft>
                <a:spcPts val="0"/>
              </a:spcAft>
              <a:buClr>
                <a:schemeClr val="dk2"/>
              </a:buClr>
              <a:buSzPts val="600"/>
              <a:buFont typeface="Plus Jakarta Sans"/>
              <a:buChar char="⊙"/>
              <a:defRPr sz="600">
                <a:solidFill>
                  <a:schemeClr val="dk2"/>
                </a:solidFill>
                <a:latin typeface="Plus Jakarta Sans"/>
                <a:ea typeface="Plus Jakarta Sans"/>
                <a:cs typeface="Plus Jakarta Sans"/>
                <a:sym typeface="Plus Jakarta Sans"/>
              </a:defRPr>
            </a:lvl9pPr>
          </a:lstStyle>
          <a:p/>
        </p:txBody>
      </p:sp>
      <p:sp>
        <p:nvSpPr>
          <p:cNvPr id="214" name="Google Shape;214;p31"/>
          <p:cNvSpPr txBox="1"/>
          <p:nvPr>
            <p:ph type="title"/>
          </p:nvPr>
        </p:nvSpPr>
        <p:spPr>
          <a:xfrm>
            <a:off x="771650" y="479917"/>
            <a:ext cx="6809700" cy="435600"/>
          </a:xfrm>
          <a:prstGeom prst="rect">
            <a:avLst/>
          </a:prstGeom>
          <a:noFill/>
          <a:ln>
            <a:noFill/>
          </a:ln>
        </p:spPr>
        <p:txBody>
          <a:bodyPr anchorCtr="0" anchor="ctr" bIns="91425" lIns="0" spcFirstLastPara="1" rIns="91425" wrap="square" tIns="91425">
            <a:spAutoFit/>
          </a:bodyPr>
          <a:lstStyle>
            <a:lvl1pPr lvl="0">
              <a:spcBef>
                <a:spcPts val="0"/>
              </a:spcBef>
              <a:spcAft>
                <a:spcPts val="0"/>
              </a:spcAft>
              <a:buClr>
                <a:schemeClr val="dk2"/>
              </a:buClr>
              <a:buSzPts val="2000"/>
              <a:buFont typeface="Plus Jakarta Sans"/>
              <a:buNone/>
              <a:defRPr b="1" sz="2000">
                <a:solidFill>
                  <a:schemeClr val="dk2"/>
                </a:solidFill>
                <a:latin typeface="Plus Jakarta Sans"/>
                <a:ea typeface="Plus Jakarta Sans"/>
                <a:cs typeface="Plus Jakarta Sans"/>
                <a:sym typeface="Plus Jakarta Sans"/>
              </a:defRPr>
            </a:lvl1pPr>
            <a:lvl2pPr lvl="1">
              <a:spcBef>
                <a:spcPts val="0"/>
              </a:spcBef>
              <a:spcAft>
                <a:spcPts val="0"/>
              </a:spcAft>
              <a:buClr>
                <a:schemeClr val="dk2"/>
              </a:buClr>
              <a:buSzPts val="2000"/>
              <a:buFont typeface="Plus Jakarta Sans"/>
              <a:buNone/>
              <a:defRPr b="1" sz="2000">
                <a:solidFill>
                  <a:schemeClr val="dk2"/>
                </a:solidFill>
                <a:latin typeface="Plus Jakarta Sans"/>
                <a:ea typeface="Plus Jakarta Sans"/>
                <a:cs typeface="Plus Jakarta Sans"/>
                <a:sym typeface="Plus Jakarta Sans"/>
              </a:defRPr>
            </a:lvl2pPr>
            <a:lvl3pPr lvl="2">
              <a:spcBef>
                <a:spcPts val="0"/>
              </a:spcBef>
              <a:spcAft>
                <a:spcPts val="0"/>
              </a:spcAft>
              <a:buClr>
                <a:schemeClr val="dk2"/>
              </a:buClr>
              <a:buSzPts val="2000"/>
              <a:buFont typeface="Plus Jakarta Sans"/>
              <a:buNone/>
              <a:defRPr b="1" sz="2000">
                <a:solidFill>
                  <a:schemeClr val="dk2"/>
                </a:solidFill>
                <a:latin typeface="Plus Jakarta Sans"/>
                <a:ea typeface="Plus Jakarta Sans"/>
                <a:cs typeface="Plus Jakarta Sans"/>
                <a:sym typeface="Plus Jakarta Sans"/>
              </a:defRPr>
            </a:lvl3pPr>
            <a:lvl4pPr lvl="3">
              <a:spcBef>
                <a:spcPts val="0"/>
              </a:spcBef>
              <a:spcAft>
                <a:spcPts val="0"/>
              </a:spcAft>
              <a:buClr>
                <a:schemeClr val="dk2"/>
              </a:buClr>
              <a:buSzPts val="2000"/>
              <a:buFont typeface="Plus Jakarta Sans"/>
              <a:buNone/>
              <a:defRPr b="1" sz="2000">
                <a:solidFill>
                  <a:schemeClr val="dk2"/>
                </a:solidFill>
                <a:latin typeface="Plus Jakarta Sans"/>
                <a:ea typeface="Plus Jakarta Sans"/>
                <a:cs typeface="Plus Jakarta Sans"/>
                <a:sym typeface="Plus Jakarta Sans"/>
              </a:defRPr>
            </a:lvl4pPr>
            <a:lvl5pPr lvl="4">
              <a:spcBef>
                <a:spcPts val="0"/>
              </a:spcBef>
              <a:spcAft>
                <a:spcPts val="0"/>
              </a:spcAft>
              <a:buClr>
                <a:schemeClr val="dk2"/>
              </a:buClr>
              <a:buSzPts val="2000"/>
              <a:buFont typeface="Plus Jakarta Sans"/>
              <a:buNone/>
              <a:defRPr b="1" sz="2000">
                <a:solidFill>
                  <a:schemeClr val="dk2"/>
                </a:solidFill>
                <a:latin typeface="Plus Jakarta Sans"/>
                <a:ea typeface="Plus Jakarta Sans"/>
                <a:cs typeface="Plus Jakarta Sans"/>
                <a:sym typeface="Plus Jakarta Sans"/>
              </a:defRPr>
            </a:lvl5pPr>
            <a:lvl6pPr lvl="5">
              <a:spcBef>
                <a:spcPts val="0"/>
              </a:spcBef>
              <a:spcAft>
                <a:spcPts val="0"/>
              </a:spcAft>
              <a:buClr>
                <a:schemeClr val="dk2"/>
              </a:buClr>
              <a:buSzPts val="2000"/>
              <a:buFont typeface="Plus Jakarta Sans"/>
              <a:buNone/>
              <a:defRPr b="1" sz="2000">
                <a:solidFill>
                  <a:schemeClr val="dk2"/>
                </a:solidFill>
                <a:latin typeface="Plus Jakarta Sans"/>
                <a:ea typeface="Plus Jakarta Sans"/>
                <a:cs typeface="Plus Jakarta Sans"/>
                <a:sym typeface="Plus Jakarta Sans"/>
              </a:defRPr>
            </a:lvl6pPr>
            <a:lvl7pPr lvl="6">
              <a:spcBef>
                <a:spcPts val="0"/>
              </a:spcBef>
              <a:spcAft>
                <a:spcPts val="0"/>
              </a:spcAft>
              <a:buClr>
                <a:schemeClr val="dk2"/>
              </a:buClr>
              <a:buSzPts val="2000"/>
              <a:buFont typeface="Plus Jakarta Sans"/>
              <a:buNone/>
              <a:defRPr b="1" sz="2000">
                <a:solidFill>
                  <a:schemeClr val="dk2"/>
                </a:solidFill>
                <a:latin typeface="Plus Jakarta Sans"/>
                <a:ea typeface="Plus Jakarta Sans"/>
                <a:cs typeface="Plus Jakarta Sans"/>
                <a:sym typeface="Plus Jakarta Sans"/>
              </a:defRPr>
            </a:lvl7pPr>
            <a:lvl8pPr lvl="7">
              <a:spcBef>
                <a:spcPts val="0"/>
              </a:spcBef>
              <a:spcAft>
                <a:spcPts val="0"/>
              </a:spcAft>
              <a:buClr>
                <a:schemeClr val="dk2"/>
              </a:buClr>
              <a:buSzPts val="2000"/>
              <a:buFont typeface="Plus Jakarta Sans"/>
              <a:buNone/>
              <a:defRPr b="1" sz="2000">
                <a:solidFill>
                  <a:schemeClr val="dk2"/>
                </a:solidFill>
                <a:latin typeface="Plus Jakarta Sans"/>
                <a:ea typeface="Plus Jakarta Sans"/>
                <a:cs typeface="Plus Jakarta Sans"/>
                <a:sym typeface="Plus Jakarta Sans"/>
              </a:defRPr>
            </a:lvl8pPr>
            <a:lvl9pPr lvl="8">
              <a:spcBef>
                <a:spcPts val="0"/>
              </a:spcBef>
              <a:spcAft>
                <a:spcPts val="0"/>
              </a:spcAft>
              <a:buClr>
                <a:schemeClr val="dk2"/>
              </a:buClr>
              <a:buSzPts val="2000"/>
              <a:buFont typeface="Plus Jakarta Sans"/>
              <a:buNone/>
              <a:defRPr b="1" sz="2000">
                <a:solidFill>
                  <a:schemeClr val="dk2"/>
                </a:solidFill>
                <a:latin typeface="Plus Jakarta Sans"/>
                <a:ea typeface="Plus Jakarta Sans"/>
                <a:cs typeface="Plus Jakarta Sans"/>
                <a:sym typeface="Plus Jakarta Sans"/>
              </a:defRPr>
            </a:lvl9pPr>
          </a:lstStyle>
          <a:p/>
        </p:txBody>
      </p:sp>
      <p:sp>
        <p:nvSpPr>
          <p:cNvPr id="215" name="Google Shape;215;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6"/>
        </a:solidFill>
      </p:bgPr>
    </p:bg>
    <p:spTree>
      <p:nvGrpSpPr>
        <p:cNvPr id="419" name="Shape 419"/>
        <p:cNvGrpSpPr/>
        <p:nvPr/>
      </p:nvGrpSpPr>
      <p:grpSpPr>
        <a:xfrm>
          <a:off x="0" y="0"/>
          <a:ext cx="0" cy="0"/>
          <a:chOff x="0" y="0"/>
          <a:chExt cx="0" cy="0"/>
        </a:xfrm>
      </p:grpSpPr>
      <p:sp>
        <p:nvSpPr>
          <p:cNvPr id="420" name="Google Shape;420;p58"/>
          <p:cNvSpPr txBox="1"/>
          <p:nvPr>
            <p:ph idx="1" type="body"/>
          </p:nvPr>
        </p:nvSpPr>
        <p:spPr>
          <a:xfrm>
            <a:off x="760025" y="1159275"/>
            <a:ext cx="7500600" cy="3423000"/>
          </a:xfrm>
          <a:prstGeom prst="rect">
            <a:avLst/>
          </a:prstGeom>
          <a:noFill/>
          <a:ln>
            <a:noFill/>
          </a:ln>
        </p:spPr>
        <p:txBody>
          <a:bodyPr anchorCtr="0" anchor="t" bIns="91425" lIns="0" spcFirstLastPara="1" rIns="91425" wrap="square" tIns="91425">
            <a:noAutofit/>
          </a:bodyPr>
          <a:lstStyle>
            <a:lvl1pPr indent="-311150" lvl="0" marL="457200">
              <a:lnSpc>
                <a:spcPct val="130000"/>
              </a:lnSpc>
              <a:spcBef>
                <a:spcPts val="600"/>
              </a:spcBef>
              <a:spcAft>
                <a:spcPts val="0"/>
              </a:spcAft>
              <a:buClr>
                <a:schemeClr val="accent1"/>
              </a:buClr>
              <a:buSzPts val="1300"/>
              <a:buFont typeface="Plus Jakarta Sans Medium"/>
              <a:buChar char="●"/>
              <a:defRPr>
                <a:latin typeface="Plus Jakarta Sans Medium"/>
                <a:ea typeface="Plus Jakarta Sans Medium"/>
                <a:cs typeface="Plus Jakarta Sans Medium"/>
                <a:sym typeface="Plus Jakarta Sans Medium"/>
              </a:defRPr>
            </a:lvl1pPr>
            <a:lvl2pPr indent="-311150" lvl="1" marL="914400">
              <a:lnSpc>
                <a:spcPct val="130000"/>
              </a:lnSpc>
              <a:spcBef>
                <a:spcPts val="600"/>
              </a:spcBef>
              <a:spcAft>
                <a:spcPts val="0"/>
              </a:spcAft>
              <a:buClr>
                <a:schemeClr val="dk1"/>
              </a:buClr>
              <a:buSzPts val="1300"/>
              <a:buFont typeface="Plus Jakarta Sans"/>
              <a:buChar char="⦿"/>
              <a:defRPr sz="1300">
                <a:solidFill>
                  <a:schemeClr val="dk1"/>
                </a:solidFill>
                <a:latin typeface="Plus Jakarta Sans"/>
                <a:ea typeface="Plus Jakarta Sans"/>
                <a:cs typeface="Plus Jakarta Sans"/>
                <a:sym typeface="Plus Jakarta Sans"/>
              </a:defRPr>
            </a:lvl2pPr>
            <a:lvl3pPr indent="-304800" lvl="2" marL="1371600">
              <a:lnSpc>
                <a:spcPct val="130000"/>
              </a:lnSpc>
              <a:spcBef>
                <a:spcPts val="600"/>
              </a:spcBef>
              <a:spcAft>
                <a:spcPts val="0"/>
              </a:spcAft>
              <a:buClr>
                <a:schemeClr val="dk1"/>
              </a:buClr>
              <a:buSzPts val="1200"/>
              <a:buFont typeface="Plus Jakarta Sans"/>
              <a:buChar char="⦾"/>
              <a:defRPr sz="1200">
                <a:solidFill>
                  <a:schemeClr val="dk1"/>
                </a:solidFill>
                <a:latin typeface="Plus Jakarta Sans"/>
                <a:ea typeface="Plus Jakarta Sans"/>
                <a:cs typeface="Plus Jakarta Sans"/>
                <a:sym typeface="Plus Jakarta Sans"/>
              </a:defRPr>
            </a:lvl3pPr>
            <a:lvl4pPr indent="-298450" lvl="3" marL="1828800">
              <a:lnSpc>
                <a:spcPct val="130000"/>
              </a:lnSpc>
              <a:spcBef>
                <a:spcPts val="600"/>
              </a:spcBef>
              <a:spcAft>
                <a:spcPts val="0"/>
              </a:spcAft>
              <a:buClr>
                <a:schemeClr val="dk1"/>
              </a:buClr>
              <a:buSzPts val="1100"/>
              <a:buFont typeface="Plus Jakarta Sans"/>
              <a:buChar char="⧁"/>
              <a:defRPr sz="1100">
                <a:solidFill>
                  <a:schemeClr val="dk1"/>
                </a:solidFill>
                <a:latin typeface="Plus Jakarta Sans"/>
                <a:ea typeface="Plus Jakarta Sans"/>
                <a:cs typeface="Plus Jakarta Sans"/>
                <a:sym typeface="Plus Jakarta Sans"/>
              </a:defRPr>
            </a:lvl4pPr>
            <a:lvl5pPr indent="-292100" lvl="4" marL="2286000">
              <a:lnSpc>
                <a:spcPct val="130000"/>
              </a:lnSpc>
              <a:spcBef>
                <a:spcPts val="600"/>
              </a:spcBef>
              <a:spcAft>
                <a:spcPts val="0"/>
              </a:spcAft>
              <a:buClr>
                <a:schemeClr val="dk1"/>
              </a:buClr>
              <a:buSzPts val="1000"/>
              <a:buFont typeface="Plus Jakarta Sans"/>
              <a:buChar char="⊙"/>
              <a:defRPr sz="1000">
                <a:solidFill>
                  <a:schemeClr val="dk1"/>
                </a:solidFill>
                <a:latin typeface="Plus Jakarta Sans"/>
                <a:ea typeface="Plus Jakarta Sans"/>
                <a:cs typeface="Plus Jakarta Sans"/>
                <a:sym typeface="Plus Jakarta Sans"/>
              </a:defRPr>
            </a:lvl5pPr>
            <a:lvl6pPr indent="-285750" lvl="5" marL="2743200">
              <a:lnSpc>
                <a:spcPct val="130000"/>
              </a:lnSpc>
              <a:spcBef>
                <a:spcPts val="600"/>
              </a:spcBef>
              <a:spcAft>
                <a:spcPts val="0"/>
              </a:spcAft>
              <a:buClr>
                <a:schemeClr val="dk1"/>
              </a:buClr>
              <a:buSzPts val="900"/>
              <a:buFont typeface="Plus Jakarta Sans"/>
              <a:buChar char="⊙"/>
              <a:defRPr sz="900">
                <a:solidFill>
                  <a:schemeClr val="dk1"/>
                </a:solidFill>
                <a:latin typeface="Plus Jakarta Sans"/>
                <a:ea typeface="Plus Jakarta Sans"/>
                <a:cs typeface="Plus Jakarta Sans"/>
                <a:sym typeface="Plus Jakarta Sans"/>
              </a:defRPr>
            </a:lvl6pPr>
            <a:lvl7pPr indent="-279400" lvl="6" marL="3200400">
              <a:lnSpc>
                <a:spcPct val="130000"/>
              </a:lnSpc>
              <a:spcBef>
                <a:spcPts val="600"/>
              </a:spcBef>
              <a:spcAft>
                <a:spcPts val="0"/>
              </a:spcAft>
              <a:buClr>
                <a:schemeClr val="dk1"/>
              </a:buClr>
              <a:buSzPts val="800"/>
              <a:buFont typeface="Plus Jakarta Sans"/>
              <a:buChar char="⊚"/>
              <a:defRPr sz="800">
                <a:solidFill>
                  <a:schemeClr val="dk1"/>
                </a:solidFill>
                <a:latin typeface="Plus Jakarta Sans"/>
                <a:ea typeface="Plus Jakarta Sans"/>
                <a:cs typeface="Plus Jakarta Sans"/>
                <a:sym typeface="Plus Jakarta Sans"/>
              </a:defRPr>
            </a:lvl7pPr>
            <a:lvl8pPr indent="-273050" lvl="7" marL="3657600">
              <a:lnSpc>
                <a:spcPct val="130000"/>
              </a:lnSpc>
              <a:spcBef>
                <a:spcPts val="600"/>
              </a:spcBef>
              <a:spcAft>
                <a:spcPts val="0"/>
              </a:spcAft>
              <a:buClr>
                <a:schemeClr val="dk1"/>
              </a:buClr>
              <a:buSzPts val="700"/>
              <a:buFont typeface="Plus Jakarta Sans"/>
              <a:buChar char="⊙"/>
              <a:defRPr sz="700">
                <a:solidFill>
                  <a:schemeClr val="dk1"/>
                </a:solidFill>
                <a:latin typeface="Plus Jakarta Sans"/>
                <a:ea typeface="Plus Jakarta Sans"/>
                <a:cs typeface="Plus Jakarta Sans"/>
                <a:sym typeface="Plus Jakarta Sans"/>
              </a:defRPr>
            </a:lvl8pPr>
            <a:lvl9pPr indent="-266700" lvl="8" marL="4114800">
              <a:lnSpc>
                <a:spcPct val="130000"/>
              </a:lnSpc>
              <a:spcBef>
                <a:spcPts val="600"/>
              </a:spcBef>
              <a:spcAft>
                <a:spcPts val="0"/>
              </a:spcAft>
              <a:buClr>
                <a:schemeClr val="dk1"/>
              </a:buClr>
              <a:buSzPts val="600"/>
              <a:buFont typeface="Plus Jakarta Sans"/>
              <a:buChar char="⊙"/>
              <a:defRPr sz="600">
                <a:solidFill>
                  <a:schemeClr val="dk1"/>
                </a:solidFill>
                <a:latin typeface="Plus Jakarta Sans"/>
                <a:ea typeface="Plus Jakarta Sans"/>
                <a:cs typeface="Plus Jakarta Sans"/>
                <a:sym typeface="Plus Jakarta Sans"/>
              </a:defRPr>
            </a:lvl9pPr>
          </a:lstStyle>
          <a:p/>
        </p:txBody>
      </p:sp>
      <p:sp>
        <p:nvSpPr>
          <p:cNvPr id="421" name="Google Shape;421;p58"/>
          <p:cNvSpPr txBox="1"/>
          <p:nvPr>
            <p:ph type="title"/>
          </p:nvPr>
        </p:nvSpPr>
        <p:spPr>
          <a:xfrm>
            <a:off x="771650" y="428392"/>
            <a:ext cx="6809700" cy="435600"/>
          </a:xfrm>
          <a:prstGeom prst="rect">
            <a:avLst/>
          </a:prstGeom>
          <a:noFill/>
          <a:ln>
            <a:noFill/>
          </a:ln>
        </p:spPr>
        <p:txBody>
          <a:bodyPr anchorCtr="0" anchor="ctr" bIns="91425" lIns="0" spcFirstLastPara="1" rIns="91425" wrap="square" tIns="91425">
            <a:noAutofit/>
          </a:bodyPr>
          <a:lstStyle>
            <a:lvl1pPr lvl="0">
              <a:spcBef>
                <a:spcPts val="0"/>
              </a:spcBef>
              <a:spcAft>
                <a:spcPts val="0"/>
              </a:spcAft>
              <a:buSzPts val="2000"/>
              <a:buFont typeface="Plus Jakarta Sans"/>
              <a:buNone/>
              <a:defRPr b="1" sz="2000">
                <a:latin typeface="Plus Jakarta Sans"/>
                <a:ea typeface="Plus Jakarta Sans"/>
                <a:cs typeface="Plus Jakarta Sans"/>
                <a:sym typeface="Plus Jakarta Sans"/>
              </a:defRPr>
            </a:lvl1pPr>
            <a:lvl2pPr lvl="1">
              <a:spcBef>
                <a:spcPts val="0"/>
              </a:spcBef>
              <a:spcAft>
                <a:spcPts val="0"/>
              </a:spcAft>
              <a:buSzPts val="2000"/>
              <a:buFont typeface="Plus Jakarta Sans"/>
              <a:buNone/>
              <a:defRPr b="1" sz="2000">
                <a:latin typeface="Plus Jakarta Sans"/>
                <a:ea typeface="Plus Jakarta Sans"/>
                <a:cs typeface="Plus Jakarta Sans"/>
                <a:sym typeface="Plus Jakarta Sans"/>
              </a:defRPr>
            </a:lvl2pPr>
            <a:lvl3pPr lvl="2">
              <a:spcBef>
                <a:spcPts val="0"/>
              </a:spcBef>
              <a:spcAft>
                <a:spcPts val="0"/>
              </a:spcAft>
              <a:buSzPts val="2000"/>
              <a:buFont typeface="Plus Jakarta Sans"/>
              <a:buNone/>
              <a:defRPr b="1" sz="2000">
                <a:latin typeface="Plus Jakarta Sans"/>
                <a:ea typeface="Plus Jakarta Sans"/>
                <a:cs typeface="Plus Jakarta Sans"/>
                <a:sym typeface="Plus Jakarta Sans"/>
              </a:defRPr>
            </a:lvl3pPr>
            <a:lvl4pPr lvl="3">
              <a:spcBef>
                <a:spcPts val="0"/>
              </a:spcBef>
              <a:spcAft>
                <a:spcPts val="0"/>
              </a:spcAft>
              <a:buSzPts val="2000"/>
              <a:buFont typeface="Plus Jakarta Sans"/>
              <a:buNone/>
              <a:defRPr b="1" sz="2000">
                <a:latin typeface="Plus Jakarta Sans"/>
                <a:ea typeface="Plus Jakarta Sans"/>
                <a:cs typeface="Plus Jakarta Sans"/>
                <a:sym typeface="Plus Jakarta Sans"/>
              </a:defRPr>
            </a:lvl4pPr>
            <a:lvl5pPr lvl="4">
              <a:spcBef>
                <a:spcPts val="0"/>
              </a:spcBef>
              <a:spcAft>
                <a:spcPts val="0"/>
              </a:spcAft>
              <a:buSzPts val="2000"/>
              <a:buFont typeface="Plus Jakarta Sans"/>
              <a:buNone/>
              <a:defRPr b="1" sz="2000">
                <a:latin typeface="Plus Jakarta Sans"/>
                <a:ea typeface="Plus Jakarta Sans"/>
                <a:cs typeface="Plus Jakarta Sans"/>
                <a:sym typeface="Plus Jakarta Sans"/>
              </a:defRPr>
            </a:lvl5pPr>
            <a:lvl6pPr lvl="5">
              <a:spcBef>
                <a:spcPts val="0"/>
              </a:spcBef>
              <a:spcAft>
                <a:spcPts val="0"/>
              </a:spcAft>
              <a:buSzPts val="2000"/>
              <a:buFont typeface="Plus Jakarta Sans"/>
              <a:buNone/>
              <a:defRPr b="1" sz="2000">
                <a:latin typeface="Plus Jakarta Sans"/>
                <a:ea typeface="Plus Jakarta Sans"/>
                <a:cs typeface="Plus Jakarta Sans"/>
                <a:sym typeface="Plus Jakarta Sans"/>
              </a:defRPr>
            </a:lvl6pPr>
            <a:lvl7pPr lvl="6">
              <a:spcBef>
                <a:spcPts val="0"/>
              </a:spcBef>
              <a:spcAft>
                <a:spcPts val="0"/>
              </a:spcAft>
              <a:buSzPts val="2000"/>
              <a:buFont typeface="Plus Jakarta Sans"/>
              <a:buNone/>
              <a:defRPr b="1" sz="2000">
                <a:latin typeface="Plus Jakarta Sans"/>
                <a:ea typeface="Plus Jakarta Sans"/>
                <a:cs typeface="Plus Jakarta Sans"/>
                <a:sym typeface="Plus Jakarta Sans"/>
              </a:defRPr>
            </a:lvl7pPr>
            <a:lvl8pPr lvl="7">
              <a:spcBef>
                <a:spcPts val="0"/>
              </a:spcBef>
              <a:spcAft>
                <a:spcPts val="0"/>
              </a:spcAft>
              <a:buSzPts val="2000"/>
              <a:buFont typeface="Plus Jakarta Sans"/>
              <a:buNone/>
              <a:defRPr b="1" sz="2000">
                <a:latin typeface="Plus Jakarta Sans"/>
                <a:ea typeface="Plus Jakarta Sans"/>
                <a:cs typeface="Plus Jakarta Sans"/>
                <a:sym typeface="Plus Jakarta Sans"/>
              </a:defRPr>
            </a:lvl8pPr>
            <a:lvl9pPr lvl="8">
              <a:spcBef>
                <a:spcPts val="0"/>
              </a:spcBef>
              <a:spcAft>
                <a:spcPts val="0"/>
              </a:spcAft>
              <a:buSzPts val="2000"/>
              <a:buFont typeface="Plus Jakarta Sans"/>
              <a:buNone/>
              <a:defRPr b="1" sz="2000">
                <a:latin typeface="Plus Jakarta Sans"/>
                <a:ea typeface="Plus Jakarta Sans"/>
                <a:cs typeface="Plus Jakarta Sans"/>
                <a:sym typeface="Plus Jakarta Sans"/>
              </a:defRPr>
            </a:lvl9pPr>
          </a:lstStyle>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hyperlink" Target="https://bi.docs.wso2.com/developer-guides/tools/migration-tools/tibco-businessworks-migration-too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docs.google.com/spreadsheets/d/1f4-v5jVUPcTYgyRQ_OZyRZvACX7cWF8nii8VCBoc594/edit?usp=sharing" TargetMode="External"/><Relationship Id="rId4" Type="http://schemas.openxmlformats.org/officeDocument/2006/relationships/hyperlink" Target="https://docs.google.com/document/d/1tumkrCOxQOcJYxsYgQTG4OmXZMrtjkv1PLjWOGCGkBE/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0.xml"/><Relationship Id="rId3" Type="http://schemas.openxmlformats.org/officeDocument/2006/relationships/image" Target="../media/image42.jpg"/><Relationship Id="rId4" Type="http://schemas.openxmlformats.org/officeDocument/2006/relationships/hyperlink" Target="https://unsplash.com/@chrislinnett?utm_content=creditCopyText&amp;utm_medium=referral&amp;utm_source=unsplash" TargetMode="External"/><Relationship Id="rId5" Type="http://schemas.openxmlformats.org/officeDocument/2006/relationships/hyperlink" Target="https://unsplash.com/@chrislinnett?utm_content=creditCopyText&amp;utm_medium=referral&amp;utm_source=unsplash" TargetMode="External"/><Relationship Id="rId6" Type="http://schemas.openxmlformats.org/officeDocument/2006/relationships/hyperlink" Target="https://unsplash.com/photos/a-group-of-red-and-yellow-roller-coasters-Erd25rwN2mI?utm_content=creditCopyText&amp;utm_medium=referral&amp;utm_source=unsplash" TargetMode="External"/><Relationship Id="rId7" Type="http://schemas.openxmlformats.org/officeDocument/2006/relationships/hyperlink" Target="https://unsplash.com/photos/a-group-of-red-and-yellow-roller-coasters-Erd25rwN2mI?utm_content=creditCopyText&amp;utm_medium=referral&amp;utm_source=unsplash"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1.xml"/><Relationship Id="rId3" Type="http://schemas.openxmlformats.org/officeDocument/2006/relationships/image" Target="../media/image43.jpg"/><Relationship Id="rId4" Type="http://schemas.openxmlformats.org/officeDocument/2006/relationships/hyperlink" Target="https://unsplash.com/@tomasjolmes?utm_content=creditCopyText&amp;utm_medium=referral&amp;utm_source=unsplash" TargetMode="External"/><Relationship Id="rId5" Type="http://schemas.openxmlformats.org/officeDocument/2006/relationships/hyperlink" Target="https://unsplash.com/@tomasjolmes?utm_content=creditCopyText&amp;utm_medium=referral&amp;utm_source=unsplash" TargetMode="External"/><Relationship Id="rId6" Type="http://schemas.openxmlformats.org/officeDocument/2006/relationships/hyperlink" Target="https://unsplash.com/photos/white-and-red-train-beside-building-at-daytime-PHyF2mCMei0?utm_content=creditCopyText&amp;utm_medium=referral&amp;utm_source=unsplash" TargetMode="External"/><Relationship Id="rId7" Type="http://schemas.openxmlformats.org/officeDocument/2006/relationships/hyperlink" Target="https://unsplash.com/photos/white-and-red-train-beside-building-at-daytime-PHyF2mCMei0?utm_content=creditCopyText&amp;utm_medium=referral&amp;utm_source=unsplash"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 Id="rId3" Type="http://schemas.openxmlformats.org/officeDocument/2006/relationships/image" Target="../media/image32.jpg"/><Relationship Id="rId4" Type="http://schemas.openxmlformats.org/officeDocument/2006/relationships/hyperlink" Target="https://unsplash.com/@etiennemartin?utm_content=creditCopyText&amp;utm_medium=referral&amp;utm_source=unsplash" TargetMode="External"/><Relationship Id="rId5" Type="http://schemas.openxmlformats.org/officeDocument/2006/relationships/hyperlink" Target="https://unsplash.com/@etiennemartin?utm_content=creditCopyText&amp;utm_medium=referral&amp;utm_source=unsplash" TargetMode="External"/><Relationship Id="rId6" Type="http://schemas.openxmlformats.org/officeDocument/2006/relationships/hyperlink" Target="https://unsplash.com/photos/grey-concrete-building-2_K82gx9Uk8?utm_content=creditCopyText&amp;utm_medium=referral&amp;utm_source=unsplash" TargetMode="External"/><Relationship Id="rId7" Type="http://schemas.openxmlformats.org/officeDocument/2006/relationships/hyperlink" Target="https://unsplash.com/photos/grey-concrete-building-2_K82gx9Uk8?utm_content=creditCopyText&amp;utm_medium=referral&amp;utm_source=unsplash"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9.xml"/><Relationship Id="rId3" Type="http://schemas.openxmlformats.org/officeDocument/2006/relationships/image" Target="../media/image37.jp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1.png"/><Relationship Id="rId8" Type="http://schemas.openxmlformats.org/officeDocument/2006/relationships/image" Target="../media/image26.png"/><Relationship Id="rId10"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hyperlink" Target="https://www.forrester.com/blogs/boomi-dismembers-the-tibco-frankenstei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2"/>
          <p:cNvSpPr txBox="1"/>
          <p:nvPr>
            <p:ph idx="1" type="subTitle"/>
          </p:nvPr>
        </p:nvSpPr>
        <p:spPr>
          <a:xfrm>
            <a:off x="1780950" y="3693550"/>
            <a:ext cx="4197000" cy="222600"/>
          </a:xfrm>
          <a:prstGeom prst="rect">
            <a:avLst/>
          </a:prstGeom>
        </p:spPr>
        <p:txBody>
          <a:bodyPr anchorCtr="0" anchor="ctr" bIns="91425" lIns="0" spcFirstLastPara="1" rIns="91425" wrap="square" tIns="91425">
            <a:noAutofit/>
          </a:bodyPr>
          <a:lstStyle/>
          <a:p>
            <a:pPr indent="0" lvl="0" marL="0" rtl="0" algn="l">
              <a:spcBef>
                <a:spcPts val="600"/>
              </a:spcBef>
              <a:spcAft>
                <a:spcPts val="0"/>
              </a:spcAft>
              <a:buNone/>
            </a:pPr>
            <a:r>
              <a:rPr lang="en"/>
              <a:t>May 2025</a:t>
            </a:r>
            <a:endParaRPr/>
          </a:p>
        </p:txBody>
      </p:sp>
      <p:sp>
        <p:nvSpPr>
          <p:cNvPr id="589" name="Google Shape;589;p82"/>
          <p:cNvSpPr txBox="1"/>
          <p:nvPr/>
        </p:nvSpPr>
        <p:spPr>
          <a:xfrm>
            <a:off x="1072825" y="2560050"/>
            <a:ext cx="7321800" cy="6465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2300">
                <a:solidFill>
                  <a:srgbClr val="FF7300"/>
                </a:solidFill>
                <a:latin typeface="Plus Jakarta Sans"/>
                <a:ea typeface="Plus Jakarta Sans"/>
                <a:cs typeface="Plus Jakarta Sans"/>
                <a:sym typeface="Plus Jakarta Sans"/>
              </a:rPr>
              <a:t>Business comparison</a:t>
            </a:r>
            <a:endParaRPr b="1" sz="2300">
              <a:solidFill>
                <a:srgbClr val="FF7300"/>
              </a:solidFill>
              <a:latin typeface="Plus Jakarta Sans"/>
              <a:ea typeface="Plus Jakarta Sans"/>
              <a:cs typeface="Plus Jakarta Sans"/>
              <a:sym typeface="Plus Jakarta Sans"/>
            </a:endParaRPr>
          </a:p>
        </p:txBody>
      </p:sp>
      <p:sp>
        <p:nvSpPr>
          <p:cNvPr id="590" name="Google Shape;590;p82"/>
          <p:cNvSpPr txBox="1"/>
          <p:nvPr/>
        </p:nvSpPr>
        <p:spPr>
          <a:xfrm>
            <a:off x="1072825" y="2003900"/>
            <a:ext cx="7321800" cy="646500"/>
          </a:xfrm>
          <a:prstGeom prst="rect">
            <a:avLst/>
          </a:prstGeom>
          <a:noFill/>
          <a:ln>
            <a:noFill/>
          </a:ln>
        </p:spPr>
        <p:txBody>
          <a:bodyPr anchorCtr="0" anchor="b" bIns="91425" lIns="0" spcFirstLastPara="1" rIns="91425" wrap="square" tIns="91425">
            <a:spAutoFit/>
          </a:bodyPr>
          <a:lstStyle/>
          <a:p>
            <a:pPr indent="0" lvl="0" marL="0" rtl="0" algn="l">
              <a:spcBef>
                <a:spcPts val="0"/>
              </a:spcBef>
              <a:spcAft>
                <a:spcPts val="0"/>
              </a:spcAft>
              <a:buNone/>
            </a:pPr>
            <a:r>
              <a:rPr b="1" lang="en" sz="3000">
                <a:solidFill>
                  <a:srgbClr val="FFFFFF"/>
                </a:solidFill>
                <a:latin typeface="Plus Jakarta Sans"/>
                <a:ea typeface="Plus Jakarta Sans"/>
                <a:cs typeface="Plus Jakarta Sans"/>
                <a:sym typeface="Plus Jakarta Sans"/>
              </a:rPr>
              <a:t>WSO2 vs. TIBCO</a:t>
            </a:r>
            <a:endParaRPr b="1" sz="3000">
              <a:solidFill>
                <a:srgbClr val="FFFFFF"/>
              </a:solidFill>
              <a:latin typeface="Plus Jakarta Sans"/>
              <a:ea typeface="Plus Jakarta Sans"/>
              <a:cs typeface="Plus Jakarta Sans"/>
              <a:sym typeface="Plus Jakart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1"/>
          <p:cNvSpPr txBox="1"/>
          <p:nvPr>
            <p:ph type="title"/>
          </p:nvPr>
        </p:nvSpPr>
        <p:spPr>
          <a:xfrm>
            <a:off x="705825" y="380525"/>
            <a:ext cx="7783800" cy="7569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Clr>
                <a:schemeClr val="dk1"/>
              </a:buClr>
              <a:buSzPts val="1100"/>
              <a:buFont typeface="Arial"/>
              <a:buNone/>
            </a:pPr>
            <a:r>
              <a:rPr lang="en">
                <a:highlight>
                  <a:schemeClr val="accent6"/>
                </a:highlight>
              </a:rPr>
              <a:t>Seamless collaboration between business and technical users</a:t>
            </a:r>
            <a:endParaRPr>
              <a:highlight>
                <a:schemeClr val="accent6"/>
              </a:highlight>
            </a:endParaRPr>
          </a:p>
          <a:p>
            <a:pPr indent="0" lvl="0" marL="0" rtl="0" algn="l">
              <a:lnSpc>
                <a:spcPct val="115000"/>
              </a:lnSpc>
              <a:spcBef>
                <a:spcPts val="500"/>
              </a:spcBef>
              <a:spcAft>
                <a:spcPts val="2000"/>
              </a:spcAft>
              <a:buNone/>
            </a:pPr>
            <a:r>
              <a:rPr lang="en" sz="1400">
                <a:solidFill>
                  <a:schemeClr val="accent1"/>
                </a:solidFill>
              </a:rPr>
              <a:t>WSO2 provides uniquely powerful low-code development with 100% pro-code parity</a:t>
            </a:r>
            <a:endParaRPr/>
          </a:p>
        </p:txBody>
      </p:sp>
      <p:sp>
        <p:nvSpPr>
          <p:cNvPr id="666" name="Google Shape;666;p91"/>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67" name="Google Shape;667;p91"/>
          <p:cNvGraphicFramePr/>
          <p:nvPr/>
        </p:nvGraphicFramePr>
        <p:xfrm>
          <a:off x="705825" y="1385575"/>
          <a:ext cx="3000000" cy="3000000"/>
        </p:xfrm>
        <a:graphic>
          <a:graphicData uri="http://schemas.openxmlformats.org/drawingml/2006/table">
            <a:tbl>
              <a:tblPr>
                <a:noFill/>
                <a:tableStyleId>{130A43FE-B0B5-48BA-98E5-8BCD06941E8E}</a:tableStyleId>
              </a:tblPr>
              <a:tblGrid>
                <a:gridCol w="3968325"/>
                <a:gridCol w="3968325"/>
              </a:tblGrid>
              <a:tr h="487125">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WSO2</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TIBCO</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67850">
                <a:tc>
                  <a:txBody>
                    <a:bodyPr/>
                    <a:lstStyle/>
                    <a:p>
                      <a:pPr indent="0" lvl="0" marL="0" rtl="0" algn="l">
                        <a:spcBef>
                          <a:spcPts val="0"/>
                        </a:spcBef>
                        <a:spcAft>
                          <a:spcPts val="0"/>
                        </a:spcAft>
                        <a:buNone/>
                      </a:pPr>
                      <a:r>
                        <a:rPr lang="en" sz="1200">
                          <a:solidFill>
                            <a:srgbClr val="000000"/>
                          </a:solidFill>
                          <a:latin typeface="Plus Jakarta Sans"/>
                          <a:ea typeface="Plus Jakarta Sans"/>
                          <a:cs typeface="Plus Jakarta Sans"/>
                          <a:sym typeface="Plus Jakarta Sans"/>
                        </a:rPr>
                        <a:t>WSO2 provides an uniquely powerful </a:t>
                      </a:r>
                      <a:r>
                        <a:rPr lang="en" sz="1200">
                          <a:latin typeface="Plus Jakarta Sans"/>
                          <a:ea typeface="Plus Jakarta Sans"/>
                          <a:cs typeface="Plus Jakarta Sans"/>
                          <a:sym typeface="Plus Jakarta Sans"/>
                        </a:rPr>
                        <a:t>low</a:t>
                      </a:r>
                      <a:r>
                        <a:rPr lang="en" sz="1200">
                          <a:solidFill>
                            <a:srgbClr val="000000"/>
                          </a:solidFill>
                          <a:latin typeface="Plus Jakarta Sans"/>
                          <a:ea typeface="Plus Jakarta Sans"/>
                          <a:cs typeface="Plus Jakarta Sans"/>
                          <a:sym typeface="Plus Jakarta Sans"/>
                        </a:rPr>
                        <a:t>-code development approach with 100% pro-code parity on the same platform</a:t>
                      </a:r>
                      <a:r>
                        <a:rPr lang="en" sz="1200">
                          <a:latin typeface="Plus Jakarta Sans"/>
                          <a:ea typeface="Plus Jakarta Sans"/>
                          <a:cs typeface="Plus Jakarta Sans"/>
                          <a:sym typeface="Plus Jakarta Sans"/>
                        </a:rPr>
                        <a:t>.</a:t>
                      </a:r>
                      <a:endParaRPr sz="1200">
                        <a:solidFill>
                          <a:srgbClr val="000000"/>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sz="1200">
                        <a:solidFill>
                          <a:srgbClr val="000000"/>
                        </a:solidFill>
                        <a:latin typeface="Plus Jakarta Sans"/>
                        <a:ea typeface="Plus Jakarta Sans"/>
                        <a:cs typeface="Plus Jakarta Sans"/>
                        <a:sym typeface="Plus Jakarta Sans"/>
                      </a:endParaRPr>
                    </a:p>
                    <a:p>
                      <a:pPr indent="0" lvl="0" marL="0" rtl="0" algn="l">
                        <a:spcBef>
                          <a:spcPts val="0"/>
                        </a:spcBef>
                        <a:spcAft>
                          <a:spcPts val="0"/>
                        </a:spcAft>
                        <a:buClr>
                          <a:srgbClr val="000000"/>
                        </a:buClr>
                        <a:buSzPts val="1100"/>
                        <a:buFont typeface="Arial"/>
                        <a:buNone/>
                      </a:pPr>
                      <a:r>
                        <a:rPr lang="en" sz="1200">
                          <a:latin typeface="Plus Jakarta Sans"/>
                          <a:ea typeface="Plus Jakarta Sans"/>
                          <a:cs typeface="Plus Jakarta Sans"/>
                          <a:sym typeface="Plus Jakarta Sans"/>
                        </a:rPr>
                        <a:t>Enables business users, integration specialists, and software developers to use a single platform for their integration projects—provides seamless collaboration between business and technical users. </a:t>
                      </a:r>
                      <a:endParaRPr sz="1200">
                        <a:solidFill>
                          <a:srgbClr val="000000"/>
                        </a:solidFill>
                        <a:latin typeface="Plus Jakarta Sans"/>
                        <a:ea typeface="Plus Jakarta Sans"/>
                        <a:cs typeface="Plus Jakarta Sans"/>
                        <a:sym typeface="Plus Jakarta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rgbClr val="000000"/>
                        </a:buClr>
                        <a:buSzPts val="1100"/>
                        <a:buFont typeface="Arial"/>
                        <a:buNone/>
                      </a:pPr>
                      <a:r>
                        <a:rPr lang="en" sz="1200">
                          <a:latin typeface="Plus Jakarta Sans"/>
                          <a:ea typeface="Plus Jakarta Sans"/>
                          <a:cs typeface="Plus Jakarta Sans"/>
                          <a:sym typeface="Plus Jakarta Sans"/>
                        </a:rPr>
                        <a:t>TIBCO</a:t>
                      </a:r>
                      <a:r>
                        <a:rPr lang="en" sz="1200">
                          <a:solidFill>
                            <a:srgbClr val="000000"/>
                          </a:solidFill>
                          <a:latin typeface="Plus Jakarta Sans"/>
                          <a:ea typeface="Plus Jakarta Sans"/>
                          <a:cs typeface="Plus Jakarta Sans"/>
                          <a:sym typeface="Plus Jakarta Sans"/>
                        </a:rPr>
                        <a:t> doesn’t support pro-code development</a:t>
                      </a:r>
                      <a:r>
                        <a:rPr lang="en" sz="1200">
                          <a:latin typeface="Plus Jakarta Sans"/>
                          <a:ea typeface="Plus Jakarta Sans"/>
                          <a:cs typeface="Plus Jakarta Sans"/>
                          <a:sym typeface="Plus Jakarta Sans"/>
                        </a:rPr>
                        <a:t>, so software developers are required to use a different technology for pro-code development.</a:t>
                      </a:r>
                      <a:endParaRPr sz="1200">
                        <a:latin typeface="Plus Jakarta Sans"/>
                        <a:ea typeface="Plus Jakarta Sans"/>
                        <a:cs typeface="Plus Jakarta Sans"/>
                        <a:sym typeface="Plus Jakarta Sans"/>
                      </a:endParaRPr>
                    </a:p>
                    <a:p>
                      <a:pPr indent="0" lvl="0" marL="0" rtl="0" algn="l">
                        <a:spcBef>
                          <a:spcPts val="0"/>
                        </a:spcBef>
                        <a:spcAft>
                          <a:spcPts val="0"/>
                        </a:spcAft>
                        <a:buClr>
                          <a:srgbClr val="000000"/>
                        </a:buClr>
                        <a:buSzPts val="1100"/>
                        <a:buFont typeface="Arial"/>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Clr>
                          <a:srgbClr val="000000"/>
                        </a:buClr>
                        <a:buSzPts val="1100"/>
                        <a:buFont typeface="Arial"/>
                        <a:buNone/>
                      </a:pPr>
                      <a:r>
                        <a:rPr lang="en" sz="1200">
                          <a:latin typeface="Plus Jakarta Sans"/>
                          <a:ea typeface="Plus Jakarta Sans"/>
                          <a:cs typeface="Plus Jakarta Sans"/>
                          <a:sym typeface="Plus Jakarta Sans"/>
                        </a:rPr>
                        <a:t>This makes it difficult for teams that consist of both business and technical users to work collaboratively on an integration project.</a:t>
                      </a:r>
                      <a:endParaRPr sz="1200">
                        <a:latin typeface="Plus Jakarta Sans"/>
                        <a:ea typeface="Plus Jakarta Sans"/>
                        <a:cs typeface="Plus Jakarta Sans"/>
                        <a:sym typeface="Plus Jakarta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2"/>
          <p:cNvSpPr txBox="1"/>
          <p:nvPr>
            <p:ph type="title"/>
          </p:nvPr>
        </p:nvSpPr>
        <p:spPr>
          <a:xfrm>
            <a:off x="705825" y="380525"/>
            <a:ext cx="7783800" cy="7569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a:t>Flexible deployments</a:t>
            </a:r>
            <a:endParaRPr/>
          </a:p>
          <a:p>
            <a:pPr indent="0" lvl="0" marL="0" rtl="0" algn="l">
              <a:lnSpc>
                <a:spcPct val="115000"/>
              </a:lnSpc>
              <a:spcBef>
                <a:spcPts val="500"/>
              </a:spcBef>
              <a:spcAft>
                <a:spcPts val="2000"/>
              </a:spcAft>
              <a:buNone/>
            </a:pPr>
            <a:r>
              <a:rPr lang="en" sz="1400">
                <a:solidFill>
                  <a:schemeClr val="accent1"/>
                </a:solidFill>
              </a:rPr>
              <a:t>WSO2 provides the options of fully on-premises deployments with no restrictions.</a:t>
            </a:r>
            <a:endParaRPr/>
          </a:p>
        </p:txBody>
      </p:sp>
      <p:sp>
        <p:nvSpPr>
          <p:cNvPr id="673" name="Google Shape;673;p92"/>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74" name="Google Shape;674;p92"/>
          <p:cNvGraphicFramePr/>
          <p:nvPr/>
        </p:nvGraphicFramePr>
        <p:xfrm>
          <a:off x="705825" y="1385575"/>
          <a:ext cx="3000000" cy="3000000"/>
        </p:xfrm>
        <a:graphic>
          <a:graphicData uri="http://schemas.openxmlformats.org/drawingml/2006/table">
            <a:tbl>
              <a:tblPr>
                <a:noFill/>
                <a:tableStyleId>{130A43FE-B0B5-48BA-98E5-8BCD06941E8E}</a:tableStyleId>
              </a:tblPr>
              <a:tblGrid>
                <a:gridCol w="3968325"/>
                <a:gridCol w="3968325"/>
              </a:tblGrid>
              <a:tr h="487125">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WSO2</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TIBCO</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r>
              <a:tr h="167850">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supports private cloud, iPaaS, on-premises and hybrid deployments with no restrictions.</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TIBCO also provides the same deployment options, but has limitations around fully on-premises deployments.</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3"/>
          <p:cNvSpPr txBox="1"/>
          <p:nvPr>
            <p:ph type="title"/>
          </p:nvPr>
        </p:nvSpPr>
        <p:spPr>
          <a:xfrm>
            <a:off x="705825" y="380525"/>
            <a:ext cx="7783800" cy="10047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a:t>Lower TCO</a:t>
            </a:r>
            <a:endParaRPr/>
          </a:p>
          <a:p>
            <a:pPr indent="0" lvl="0" marL="0" rtl="0" algn="l">
              <a:lnSpc>
                <a:spcPct val="115000"/>
              </a:lnSpc>
              <a:spcBef>
                <a:spcPts val="500"/>
              </a:spcBef>
              <a:spcAft>
                <a:spcPts val="2000"/>
              </a:spcAft>
              <a:buNone/>
            </a:pPr>
            <a:r>
              <a:rPr lang="en" sz="1400">
                <a:solidFill>
                  <a:schemeClr val="accent1"/>
                </a:solidFill>
              </a:rPr>
              <a:t>WSO2’s TCO is significantly lower. </a:t>
            </a:r>
            <a:r>
              <a:rPr lang="en" sz="1400">
                <a:solidFill>
                  <a:schemeClr val="accent1"/>
                </a:solidFill>
              </a:rPr>
              <a:t>WSO2 is also providing subs at up to 50% off on what you are paying TIBCO today</a:t>
            </a:r>
            <a:r>
              <a:rPr lang="en" sz="1400">
                <a:solidFill>
                  <a:schemeClr val="accent1"/>
                </a:solidFill>
              </a:rPr>
              <a:t> to guarantee a lower TCO.</a:t>
            </a:r>
            <a:endParaRPr/>
          </a:p>
        </p:txBody>
      </p:sp>
      <p:sp>
        <p:nvSpPr>
          <p:cNvPr id="680" name="Google Shape;680;p93"/>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81" name="Google Shape;681;p93"/>
          <p:cNvGraphicFramePr/>
          <p:nvPr/>
        </p:nvGraphicFramePr>
        <p:xfrm>
          <a:off x="705825" y="1385575"/>
          <a:ext cx="3000000" cy="3000000"/>
        </p:xfrm>
        <a:graphic>
          <a:graphicData uri="http://schemas.openxmlformats.org/drawingml/2006/table">
            <a:tbl>
              <a:tblPr>
                <a:noFill/>
                <a:tableStyleId>{130A43FE-B0B5-48BA-98E5-8BCD06941E8E}</a:tableStyleId>
              </a:tblPr>
              <a:tblGrid>
                <a:gridCol w="3968325"/>
                <a:gridCol w="3968325"/>
              </a:tblGrid>
              <a:tr h="487125">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WSO2</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TIBCO</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r>
              <a:tr h="336250">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costs are some of the most competitive in the market with no impact on features or performance at large scales.</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lus Jakarta Sans"/>
                          <a:ea typeface="Plus Jakarta Sans"/>
                          <a:cs typeface="Plus Jakarta Sans"/>
                          <a:sym typeface="Plus Jakarta Sans"/>
                        </a:rPr>
                        <a:t>TIBCO costs are considered to be some of the highest in the market.</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4375">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subscriptions are inclusive of all product features including connectors.</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TIBCO</a:t>
                      </a:r>
                      <a:r>
                        <a:rPr lang="en" sz="1200">
                          <a:latin typeface="Plus Jakarta Sans"/>
                          <a:ea typeface="Plus Jakarta Sans"/>
                          <a:cs typeface="Plus Jakarta Sans"/>
                          <a:sym typeface="Plus Jakarta Sans"/>
                        </a:rPr>
                        <a:t> charges extra for “premium” connectors.</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6250">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support is included in the subscription.</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TIBCO</a:t>
                      </a:r>
                      <a:r>
                        <a:rPr lang="en" sz="1200">
                          <a:latin typeface="Plus Jakarta Sans"/>
                          <a:ea typeface="Plus Jakarta Sans"/>
                          <a:cs typeface="Plus Jakarta Sans"/>
                          <a:sym typeface="Plus Jakarta Sans"/>
                        </a:rPr>
                        <a:t> charges extra for 24x7x365 support.</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31700">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pricing model is transparent, and scales with business growth.</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TIBCO</a:t>
                      </a:r>
                      <a:r>
                        <a:rPr lang="en" sz="1200">
                          <a:latin typeface="Plus Jakarta Sans"/>
                          <a:ea typeface="Plus Jakarta Sans"/>
                          <a:cs typeface="Plus Jakarta Sans"/>
                          <a:sym typeface="Plus Jakarta Sans"/>
                        </a:rPr>
                        <a:t> pricing can see sudden big jumps as usage increases and more features are used.</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4"/>
          <p:cNvSpPr txBox="1"/>
          <p:nvPr>
            <p:ph type="title"/>
          </p:nvPr>
        </p:nvSpPr>
        <p:spPr>
          <a:xfrm>
            <a:off x="705825" y="380525"/>
            <a:ext cx="7783800" cy="7569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a:t>Learning curve and ease of implementation</a:t>
            </a:r>
            <a:endParaRPr/>
          </a:p>
          <a:p>
            <a:pPr indent="0" lvl="0" marL="0" rtl="0" algn="l">
              <a:lnSpc>
                <a:spcPct val="115000"/>
              </a:lnSpc>
              <a:spcBef>
                <a:spcPts val="500"/>
              </a:spcBef>
              <a:spcAft>
                <a:spcPts val="2000"/>
              </a:spcAft>
              <a:buNone/>
            </a:pPr>
            <a:r>
              <a:rPr lang="en" sz="1400">
                <a:solidFill>
                  <a:schemeClr val="accent1"/>
                </a:solidFill>
              </a:rPr>
              <a:t>WSO2 has a shorter</a:t>
            </a:r>
            <a:r>
              <a:rPr lang="en" sz="1400">
                <a:solidFill>
                  <a:schemeClr val="accent1"/>
                </a:solidFill>
              </a:rPr>
              <a:t> learning curve and is easier to implement.</a:t>
            </a:r>
            <a:endParaRPr/>
          </a:p>
        </p:txBody>
      </p:sp>
      <p:sp>
        <p:nvSpPr>
          <p:cNvPr id="687" name="Google Shape;687;p94"/>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88" name="Google Shape;688;p94"/>
          <p:cNvGraphicFramePr/>
          <p:nvPr/>
        </p:nvGraphicFramePr>
        <p:xfrm>
          <a:off x="705825" y="1385575"/>
          <a:ext cx="3000000" cy="3000000"/>
        </p:xfrm>
        <a:graphic>
          <a:graphicData uri="http://schemas.openxmlformats.org/drawingml/2006/table">
            <a:tbl>
              <a:tblPr>
                <a:noFill/>
                <a:tableStyleId>{130A43FE-B0B5-48BA-98E5-8BCD06941E8E}</a:tableStyleId>
              </a:tblPr>
              <a:tblGrid>
                <a:gridCol w="3968325"/>
                <a:gridCol w="3968325"/>
              </a:tblGrid>
              <a:tr h="487125">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WSO2</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TIBCO</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r>
              <a:tr h="167850">
                <a:tc rowSpan="2">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WSO2’s AI-assisted development experience (e.g. copilot, data mapping, etc.) makes WSO2 a lot easier to learn and use, including for implementing complex integrations.</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TIBCO can</a:t>
                      </a:r>
                      <a:r>
                        <a:rPr lang="en" sz="1200">
                          <a:latin typeface="Plus Jakarta Sans"/>
                          <a:ea typeface="Plus Jakarta Sans"/>
                          <a:cs typeface="Plus Jakarta Sans"/>
                          <a:sym typeface="Plus Jakarta Sans"/>
                        </a:rPr>
                        <a:t> be</a:t>
                      </a:r>
                      <a:r>
                        <a:rPr lang="en" sz="1200">
                          <a:latin typeface="Plus Jakarta Sans"/>
                          <a:ea typeface="Plus Jakarta Sans"/>
                          <a:cs typeface="Plus Jakarta Sans"/>
                          <a:sym typeface="Plus Jakarta Sans"/>
                        </a:rPr>
                        <a:t> complex to learn for new users, especially those who are not familiar with the product concepts and terminologies. </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7850">
                <a:tc vMerge="1"/>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Using TIBCO to implement complex integrations requires considerable effort and integration expertise.</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5"/>
          <p:cNvSpPr txBox="1"/>
          <p:nvPr>
            <p:ph type="title"/>
          </p:nvPr>
        </p:nvSpPr>
        <p:spPr>
          <a:xfrm>
            <a:off x="705825" y="380525"/>
            <a:ext cx="7783800" cy="7569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a:t>Product upgrade </a:t>
            </a:r>
            <a:r>
              <a:rPr lang="en"/>
              <a:t>support</a:t>
            </a:r>
            <a:endParaRPr/>
          </a:p>
          <a:p>
            <a:pPr indent="0" lvl="0" marL="0" rtl="0" algn="l">
              <a:lnSpc>
                <a:spcPct val="115000"/>
              </a:lnSpc>
              <a:spcBef>
                <a:spcPts val="500"/>
              </a:spcBef>
              <a:spcAft>
                <a:spcPts val="2000"/>
              </a:spcAft>
              <a:buNone/>
            </a:pPr>
            <a:r>
              <a:rPr lang="en" sz="1400">
                <a:solidFill>
                  <a:schemeClr val="accent1"/>
                </a:solidFill>
              </a:rPr>
              <a:t>TIBCO has issues when upgrading  product versions</a:t>
            </a:r>
            <a:endParaRPr/>
          </a:p>
        </p:txBody>
      </p:sp>
      <p:sp>
        <p:nvSpPr>
          <p:cNvPr id="694" name="Google Shape;694;p95"/>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95" name="Google Shape;695;p95"/>
          <p:cNvGraphicFramePr/>
          <p:nvPr/>
        </p:nvGraphicFramePr>
        <p:xfrm>
          <a:off x="705825" y="1385575"/>
          <a:ext cx="3000000" cy="3000000"/>
        </p:xfrm>
        <a:graphic>
          <a:graphicData uri="http://schemas.openxmlformats.org/drawingml/2006/table">
            <a:tbl>
              <a:tblPr>
                <a:noFill/>
                <a:tableStyleId>{130A43FE-B0B5-48BA-98E5-8BCD06941E8E}</a:tableStyleId>
              </a:tblPr>
              <a:tblGrid>
                <a:gridCol w="3968325"/>
                <a:gridCol w="3968325"/>
              </a:tblGrid>
              <a:tr h="487125">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WSO2</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TIBCO</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r>
              <a:tr h="167850">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provides a product update process that is available to all customers, making it very easy to migrate between product versions</a:t>
                      </a:r>
                      <a:r>
                        <a:rPr lang="en" sz="1200">
                          <a:solidFill>
                            <a:schemeClr val="dk1"/>
                          </a:solidFill>
                          <a:latin typeface="Plus Jakarta Sans"/>
                          <a:ea typeface="Plus Jakarta Sans"/>
                          <a:cs typeface="Plus Jakarta Sans"/>
                          <a:sym typeface="Plus Jakarta Sans"/>
                        </a:rPr>
                        <a:t>.</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TIBCO BusinessWorks 5 is out of support, but upgrading to BusinessWorks 6 is very complex and error prone.</a:t>
                      </a:r>
                      <a:endParaRPr sz="1200">
                        <a:latin typeface="Plus Jakarta Sans"/>
                        <a:ea typeface="Plus Jakarta Sans"/>
                        <a:cs typeface="Plus Jakarta Sans"/>
                        <a:sym typeface="Plus Jakarta Sans"/>
                      </a:endParaRPr>
                    </a:p>
                    <a:p>
                      <a:pPr indent="0" lvl="0" marL="0" rtl="0" algn="l">
                        <a:spcBef>
                          <a:spcPts val="0"/>
                        </a:spcBef>
                        <a:spcAft>
                          <a:spcPts val="0"/>
                        </a:spcAft>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None/>
                      </a:pPr>
                      <a:r>
                        <a:rPr lang="en" sz="1200">
                          <a:latin typeface="Plus Jakarta Sans"/>
                          <a:ea typeface="Plus Jakarta Sans"/>
                          <a:cs typeface="Plus Jakarta Sans"/>
                          <a:sym typeface="Plus Jakarta Sans"/>
                        </a:rPr>
                        <a:t>There </a:t>
                      </a:r>
                      <a:r>
                        <a:rPr lang="en" sz="1200">
                          <a:latin typeface="Plus Jakarta Sans"/>
                          <a:ea typeface="Plus Jakarta Sans"/>
                          <a:cs typeface="Plus Jakarta Sans"/>
                          <a:sym typeface="Plus Jakarta Sans"/>
                        </a:rPr>
                        <a:t>could be increased costs due to migration well.</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696" name="Google Shape;696;p95"/>
          <p:cNvPicPr preferRelativeResize="0"/>
          <p:nvPr/>
        </p:nvPicPr>
        <p:blipFill>
          <a:blip r:embed="rId3">
            <a:alphaModFix/>
          </a:blip>
          <a:stretch>
            <a:fillRect/>
          </a:stretch>
        </p:blipFill>
        <p:spPr>
          <a:xfrm>
            <a:off x="705826" y="3229025"/>
            <a:ext cx="4006253" cy="1861925"/>
          </a:xfrm>
          <a:prstGeom prst="rect">
            <a:avLst/>
          </a:prstGeom>
          <a:noFill/>
          <a:ln>
            <a:noFill/>
          </a:ln>
        </p:spPr>
      </p:pic>
      <p:sp>
        <p:nvSpPr>
          <p:cNvPr id="697" name="Google Shape;697;p95"/>
          <p:cNvSpPr txBox="1"/>
          <p:nvPr/>
        </p:nvSpPr>
        <p:spPr>
          <a:xfrm>
            <a:off x="4814375" y="4655300"/>
            <a:ext cx="381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Plus Jakarta Sans Medium"/>
                <a:ea typeface="Plus Jakarta Sans Medium"/>
                <a:cs typeface="Plus Jakarta Sans Medium"/>
                <a:sym typeface="Plus Jakarta Sans Medium"/>
              </a:rPr>
              <a:t>https://www.peerspot.com/questions/what-is-your-experience-regarding-pricing-and-costs-for-tibco-businessworks</a:t>
            </a:r>
            <a:endParaRPr sz="800">
              <a:solidFill>
                <a:schemeClr val="dk1"/>
              </a:solidFill>
              <a:latin typeface="Plus Jakarta Sans Medium"/>
              <a:ea typeface="Plus Jakarta Sans Medium"/>
              <a:cs typeface="Plus Jakarta Sans Medium"/>
              <a:sym typeface="Plus Jakarta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6"/>
          <p:cNvSpPr txBox="1"/>
          <p:nvPr>
            <p:ph type="ctrTitle"/>
          </p:nvPr>
        </p:nvSpPr>
        <p:spPr>
          <a:xfrm>
            <a:off x="1149025" y="2003900"/>
            <a:ext cx="7088400" cy="11598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Migrating from TIBCO to WSO2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7"/>
          <p:cNvSpPr txBox="1"/>
          <p:nvPr>
            <p:ph idx="1" type="body"/>
          </p:nvPr>
        </p:nvSpPr>
        <p:spPr>
          <a:xfrm>
            <a:off x="280025" y="2001400"/>
            <a:ext cx="1966200" cy="2358000"/>
          </a:xfrm>
          <a:prstGeom prst="rect">
            <a:avLst/>
          </a:prstGeom>
        </p:spPr>
        <p:txBody>
          <a:bodyPr anchorCtr="0" anchor="t" bIns="91425" lIns="0" spcFirstLastPara="1" rIns="91425" wrap="square" tIns="91425">
            <a:noAutofit/>
          </a:bodyPr>
          <a:lstStyle/>
          <a:p>
            <a:pPr indent="0" lvl="0" marL="0" rtl="0" algn="l">
              <a:lnSpc>
                <a:spcPct val="115000"/>
              </a:lnSpc>
              <a:spcBef>
                <a:spcPts val="600"/>
              </a:spcBef>
              <a:spcAft>
                <a:spcPts val="0"/>
              </a:spcAft>
              <a:buNone/>
            </a:pPr>
            <a:r>
              <a:rPr lang="en" sz="1200"/>
              <a:t>Study the existing TIBCO integrations, and availability of resources.</a:t>
            </a:r>
            <a:endParaRPr sz="1200"/>
          </a:p>
          <a:p>
            <a:pPr indent="0" lvl="0" marL="0" rtl="0" algn="l">
              <a:lnSpc>
                <a:spcPct val="115000"/>
              </a:lnSpc>
              <a:spcBef>
                <a:spcPts val="600"/>
              </a:spcBef>
              <a:spcAft>
                <a:spcPts val="0"/>
              </a:spcAft>
              <a:buNone/>
            </a:pPr>
            <a:r>
              <a:rPr lang="en" sz="1200"/>
              <a:t>Understand:</a:t>
            </a:r>
            <a:endParaRPr sz="1200"/>
          </a:p>
          <a:p>
            <a:pPr indent="-213359" lvl="0" marL="228600" rtl="0" algn="l">
              <a:lnSpc>
                <a:spcPct val="115000"/>
              </a:lnSpc>
              <a:spcBef>
                <a:spcPts val="0"/>
              </a:spcBef>
              <a:spcAft>
                <a:spcPts val="0"/>
              </a:spcAft>
              <a:buSzPts val="1200"/>
              <a:buChar char="-"/>
            </a:pPr>
            <a:r>
              <a:rPr lang="en" sz="1200"/>
              <a:t># of integrations</a:t>
            </a:r>
            <a:endParaRPr sz="1200"/>
          </a:p>
          <a:p>
            <a:pPr indent="-213359" lvl="0" marL="228600" rtl="0" algn="l">
              <a:lnSpc>
                <a:spcPct val="115000"/>
              </a:lnSpc>
              <a:spcBef>
                <a:spcPts val="0"/>
              </a:spcBef>
              <a:spcAft>
                <a:spcPts val="0"/>
              </a:spcAft>
              <a:buSzPts val="1200"/>
              <a:buChar char="-"/>
            </a:pPr>
            <a:r>
              <a:rPr lang="en" sz="1200"/>
              <a:t>Complexity</a:t>
            </a:r>
            <a:endParaRPr sz="1200"/>
          </a:p>
          <a:p>
            <a:pPr indent="-213359" lvl="0" marL="228600" rtl="0" algn="l">
              <a:lnSpc>
                <a:spcPct val="115000"/>
              </a:lnSpc>
              <a:spcBef>
                <a:spcPts val="0"/>
              </a:spcBef>
              <a:spcAft>
                <a:spcPts val="0"/>
              </a:spcAft>
              <a:buSzPts val="1200"/>
              <a:buChar char="-"/>
            </a:pPr>
            <a:r>
              <a:rPr lang="en" sz="1200"/>
              <a:t>Types (APIs, event-driven, etc.)</a:t>
            </a:r>
            <a:endParaRPr sz="1200"/>
          </a:p>
          <a:p>
            <a:pPr indent="-213359" lvl="0" marL="228600" rtl="0" algn="l">
              <a:lnSpc>
                <a:spcPct val="115000"/>
              </a:lnSpc>
              <a:spcBef>
                <a:spcPts val="0"/>
              </a:spcBef>
              <a:spcAft>
                <a:spcPts val="0"/>
              </a:spcAft>
              <a:buSzPts val="1200"/>
              <a:buChar char="-"/>
            </a:pPr>
            <a:r>
              <a:rPr lang="en" sz="1200"/>
              <a:t>Access to test cases</a:t>
            </a:r>
            <a:endParaRPr sz="1200"/>
          </a:p>
        </p:txBody>
      </p:sp>
      <p:sp>
        <p:nvSpPr>
          <p:cNvPr id="708" name="Google Shape;708;p97"/>
          <p:cNvSpPr txBox="1"/>
          <p:nvPr>
            <p:ph idx="12" type="sldNum"/>
          </p:nvPr>
        </p:nvSpPr>
        <p:spPr>
          <a:xfrm>
            <a:off x="8727878" y="4838000"/>
            <a:ext cx="369300" cy="24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09" name="Google Shape;709;p97"/>
          <p:cNvSpPr txBox="1"/>
          <p:nvPr>
            <p:ph type="title"/>
          </p:nvPr>
        </p:nvSpPr>
        <p:spPr>
          <a:xfrm>
            <a:off x="705825" y="380525"/>
            <a:ext cx="2427600" cy="492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Migration process</a:t>
            </a:r>
            <a:endParaRPr/>
          </a:p>
        </p:txBody>
      </p:sp>
      <p:sp>
        <p:nvSpPr>
          <p:cNvPr id="710" name="Google Shape;710;p97"/>
          <p:cNvSpPr/>
          <p:nvPr/>
        </p:nvSpPr>
        <p:spPr>
          <a:xfrm>
            <a:off x="280025" y="1166650"/>
            <a:ext cx="1694400" cy="721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Assessment</a:t>
            </a:r>
            <a:endParaRPr b="1">
              <a:solidFill>
                <a:schemeClr val="accent6"/>
              </a:solidFill>
              <a:latin typeface="Plus Jakarta Sans"/>
              <a:ea typeface="Plus Jakarta Sans"/>
              <a:cs typeface="Plus Jakarta Sans"/>
              <a:sym typeface="Plus Jakarta Sans"/>
            </a:endParaRPr>
          </a:p>
        </p:txBody>
      </p:sp>
      <p:sp>
        <p:nvSpPr>
          <p:cNvPr id="711" name="Google Shape;711;p97"/>
          <p:cNvSpPr/>
          <p:nvPr/>
        </p:nvSpPr>
        <p:spPr>
          <a:xfrm>
            <a:off x="2652413" y="1166650"/>
            <a:ext cx="1694400" cy="721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Effort Estimation</a:t>
            </a:r>
            <a:endParaRPr b="1">
              <a:solidFill>
                <a:schemeClr val="accent6"/>
              </a:solidFill>
              <a:latin typeface="Plus Jakarta Sans"/>
              <a:ea typeface="Plus Jakarta Sans"/>
              <a:cs typeface="Plus Jakarta Sans"/>
              <a:sym typeface="Plus Jakarta Sans"/>
            </a:endParaRPr>
          </a:p>
        </p:txBody>
      </p:sp>
      <p:sp>
        <p:nvSpPr>
          <p:cNvPr id="712" name="Google Shape;712;p97"/>
          <p:cNvSpPr/>
          <p:nvPr/>
        </p:nvSpPr>
        <p:spPr>
          <a:xfrm>
            <a:off x="4911000" y="1166650"/>
            <a:ext cx="1694400" cy="721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Costing and Savings</a:t>
            </a:r>
            <a:endParaRPr b="1">
              <a:solidFill>
                <a:schemeClr val="accent6"/>
              </a:solidFill>
              <a:latin typeface="Plus Jakarta Sans"/>
              <a:ea typeface="Plus Jakarta Sans"/>
              <a:cs typeface="Plus Jakarta Sans"/>
              <a:sym typeface="Plus Jakarta Sans"/>
            </a:endParaRPr>
          </a:p>
        </p:txBody>
      </p:sp>
      <p:sp>
        <p:nvSpPr>
          <p:cNvPr id="713" name="Google Shape;713;p97"/>
          <p:cNvSpPr/>
          <p:nvPr/>
        </p:nvSpPr>
        <p:spPr>
          <a:xfrm>
            <a:off x="7169575" y="1166650"/>
            <a:ext cx="1694400" cy="721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Planning &amp; Migration</a:t>
            </a:r>
            <a:endParaRPr b="1">
              <a:solidFill>
                <a:schemeClr val="accent6"/>
              </a:solidFill>
              <a:latin typeface="Plus Jakarta Sans"/>
              <a:ea typeface="Plus Jakarta Sans"/>
              <a:cs typeface="Plus Jakarta Sans"/>
              <a:sym typeface="Plus Jakarta Sans"/>
            </a:endParaRPr>
          </a:p>
        </p:txBody>
      </p:sp>
      <p:sp>
        <p:nvSpPr>
          <p:cNvPr id="714" name="Google Shape;714;p97"/>
          <p:cNvSpPr txBox="1"/>
          <p:nvPr>
            <p:ph idx="1" type="body"/>
          </p:nvPr>
        </p:nvSpPr>
        <p:spPr>
          <a:xfrm>
            <a:off x="2652425" y="2001400"/>
            <a:ext cx="1966200" cy="1006500"/>
          </a:xfrm>
          <a:prstGeom prst="rect">
            <a:avLst/>
          </a:prstGeom>
        </p:spPr>
        <p:txBody>
          <a:bodyPr anchorCtr="0" anchor="t" bIns="91425" lIns="0" spcFirstLastPara="1" rIns="91425" wrap="square" tIns="91425">
            <a:noAutofit/>
          </a:bodyPr>
          <a:lstStyle/>
          <a:p>
            <a:pPr indent="0" lvl="0" marL="0" rtl="0" algn="l">
              <a:lnSpc>
                <a:spcPct val="115000"/>
              </a:lnSpc>
              <a:spcBef>
                <a:spcPts val="600"/>
              </a:spcBef>
              <a:spcAft>
                <a:spcPts val="0"/>
              </a:spcAft>
              <a:buNone/>
            </a:pPr>
            <a:r>
              <a:rPr lang="en" sz="1200"/>
              <a:t>Use WSO2’s effort estimation guide to calculate the migration effort.</a:t>
            </a:r>
            <a:endParaRPr sz="1200"/>
          </a:p>
        </p:txBody>
      </p:sp>
      <p:sp>
        <p:nvSpPr>
          <p:cNvPr id="715" name="Google Shape;715;p97"/>
          <p:cNvSpPr txBox="1"/>
          <p:nvPr>
            <p:ph idx="1" type="body"/>
          </p:nvPr>
        </p:nvSpPr>
        <p:spPr>
          <a:xfrm>
            <a:off x="4911000" y="2001400"/>
            <a:ext cx="1966200" cy="1218900"/>
          </a:xfrm>
          <a:prstGeom prst="rect">
            <a:avLst/>
          </a:prstGeom>
        </p:spPr>
        <p:txBody>
          <a:bodyPr anchorCtr="0" anchor="t" bIns="91425" lIns="0" spcFirstLastPara="1" rIns="91425" wrap="square" tIns="91425">
            <a:noAutofit/>
          </a:bodyPr>
          <a:lstStyle/>
          <a:p>
            <a:pPr indent="0" lvl="0" marL="0" rtl="0" algn="l">
              <a:lnSpc>
                <a:spcPct val="115000"/>
              </a:lnSpc>
              <a:spcBef>
                <a:spcPts val="600"/>
              </a:spcBef>
              <a:spcAft>
                <a:spcPts val="0"/>
              </a:spcAft>
              <a:buNone/>
            </a:pPr>
            <a:r>
              <a:rPr lang="en" sz="1200"/>
              <a:t>Cost the migration based on the required effort, and create a savings estimate using the savings calculator.</a:t>
            </a:r>
            <a:endParaRPr sz="1200"/>
          </a:p>
        </p:txBody>
      </p:sp>
      <p:sp>
        <p:nvSpPr>
          <p:cNvPr id="716" name="Google Shape;716;p97"/>
          <p:cNvSpPr txBox="1"/>
          <p:nvPr>
            <p:ph idx="1" type="body"/>
          </p:nvPr>
        </p:nvSpPr>
        <p:spPr>
          <a:xfrm>
            <a:off x="7169575" y="2001400"/>
            <a:ext cx="1694400" cy="1083600"/>
          </a:xfrm>
          <a:prstGeom prst="rect">
            <a:avLst/>
          </a:prstGeom>
        </p:spPr>
        <p:txBody>
          <a:bodyPr anchorCtr="0" anchor="t" bIns="91425" lIns="0" spcFirstLastPara="1" rIns="91425" wrap="square" tIns="91425">
            <a:noAutofit/>
          </a:bodyPr>
          <a:lstStyle/>
          <a:p>
            <a:pPr indent="0" lvl="0" marL="0" rtl="0" algn="l">
              <a:lnSpc>
                <a:spcPct val="115000"/>
              </a:lnSpc>
              <a:spcBef>
                <a:spcPts val="600"/>
              </a:spcBef>
              <a:spcAft>
                <a:spcPts val="0"/>
              </a:spcAft>
              <a:buNone/>
            </a:pPr>
            <a:r>
              <a:rPr lang="en" sz="1200"/>
              <a:t>Create and agree on the migration plan, ans success criteria.</a:t>
            </a:r>
            <a:endParaRPr sz="1200"/>
          </a:p>
          <a:p>
            <a:pPr indent="0" lvl="0" marL="0" rtl="0" algn="l">
              <a:lnSpc>
                <a:spcPct val="115000"/>
              </a:lnSpc>
              <a:spcBef>
                <a:spcPts val="600"/>
              </a:spcBef>
              <a:spcAft>
                <a:spcPts val="0"/>
              </a:spcAft>
              <a:buNone/>
            </a:pPr>
            <a:r>
              <a:rPr lang="en" sz="1200"/>
              <a:t>Begin migration.</a:t>
            </a:r>
            <a:endParaRPr sz="1200"/>
          </a:p>
        </p:txBody>
      </p:sp>
      <p:cxnSp>
        <p:nvCxnSpPr>
          <p:cNvPr id="717" name="Google Shape;717;p97"/>
          <p:cNvCxnSpPr>
            <a:stCxn id="710" idx="3"/>
            <a:endCxn id="711" idx="1"/>
          </p:cNvCxnSpPr>
          <p:nvPr/>
        </p:nvCxnSpPr>
        <p:spPr>
          <a:xfrm>
            <a:off x="1974425" y="1527250"/>
            <a:ext cx="678000" cy="0"/>
          </a:xfrm>
          <a:prstGeom prst="straightConnector1">
            <a:avLst/>
          </a:prstGeom>
          <a:noFill/>
          <a:ln cap="flat" cmpd="sng" w="9525">
            <a:solidFill>
              <a:schemeClr val="dk2"/>
            </a:solidFill>
            <a:prstDash val="solid"/>
            <a:round/>
            <a:headEnd len="med" w="med" type="none"/>
            <a:tailEnd len="med" w="med" type="triangle"/>
          </a:ln>
        </p:spPr>
      </p:cxnSp>
      <p:cxnSp>
        <p:nvCxnSpPr>
          <p:cNvPr id="718" name="Google Shape;718;p97"/>
          <p:cNvCxnSpPr>
            <a:stCxn id="711" idx="3"/>
            <a:endCxn id="712" idx="1"/>
          </p:cNvCxnSpPr>
          <p:nvPr/>
        </p:nvCxnSpPr>
        <p:spPr>
          <a:xfrm>
            <a:off x="4346813" y="1527250"/>
            <a:ext cx="564300" cy="0"/>
          </a:xfrm>
          <a:prstGeom prst="straightConnector1">
            <a:avLst/>
          </a:prstGeom>
          <a:noFill/>
          <a:ln cap="flat" cmpd="sng" w="9525">
            <a:solidFill>
              <a:schemeClr val="dk2"/>
            </a:solidFill>
            <a:prstDash val="solid"/>
            <a:round/>
            <a:headEnd len="med" w="med" type="none"/>
            <a:tailEnd len="med" w="med" type="triangle"/>
          </a:ln>
        </p:spPr>
      </p:cxnSp>
      <p:cxnSp>
        <p:nvCxnSpPr>
          <p:cNvPr id="719" name="Google Shape;719;p97"/>
          <p:cNvCxnSpPr>
            <a:stCxn id="712" idx="3"/>
            <a:endCxn id="713" idx="1"/>
          </p:cNvCxnSpPr>
          <p:nvPr/>
        </p:nvCxnSpPr>
        <p:spPr>
          <a:xfrm>
            <a:off x="6605400" y="1527250"/>
            <a:ext cx="564300" cy="0"/>
          </a:xfrm>
          <a:prstGeom prst="straightConnector1">
            <a:avLst/>
          </a:prstGeom>
          <a:noFill/>
          <a:ln cap="flat" cmpd="sng" w="9525">
            <a:solidFill>
              <a:schemeClr val="dk2"/>
            </a:solidFill>
            <a:prstDash val="solid"/>
            <a:round/>
            <a:headEnd len="med" w="med" type="none"/>
            <a:tailEnd len="med" w="med" type="triangle"/>
          </a:ln>
        </p:spPr>
      </p:cxnSp>
      <p:sp>
        <p:nvSpPr>
          <p:cNvPr id="720" name="Google Shape;720;p97"/>
          <p:cNvSpPr/>
          <p:nvPr/>
        </p:nvSpPr>
        <p:spPr>
          <a:xfrm>
            <a:off x="4862875" y="3366250"/>
            <a:ext cx="4001100" cy="1603800"/>
          </a:xfrm>
          <a:prstGeom prst="roundRect">
            <a:avLst>
              <a:gd fmla="val 5090" name="adj"/>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Plus Jakarta Sans"/>
                <a:ea typeface="Plus Jakarta Sans"/>
                <a:cs typeface="Plus Jakarta Sans"/>
                <a:sym typeface="Plus Jakarta Sans"/>
              </a:rPr>
              <a:t>Key considerations</a:t>
            </a:r>
            <a:endParaRPr b="1">
              <a:solidFill>
                <a:schemeClr val="accent1"/>
              </a:solidFill>
              <a:latin typeface="Plus Jakarta Sans"/>
              <a:ea typeface="Plus Jakarta Sans"/>
              <a:cs typeface="Plus Jakarta Sans"/>
              <a:sym typeface="Plus Jakarta Sans"/>
            </a:endParaRPr>
          </a:p>
          <a:p>
            <a:pPr indent="-304800" lvl="0" marL="365760" rtl="0" algn="l">
              <a:spcBef>
                <a:spcPts val="1000"/>
              </a:spcBef>
              <a:spcAft>
                <a:spcPts val="0"/>
              </a:spcAft>
              <a:buClr>
                <a:schemeClr val="dk1"/>
              </a:buClr>
              <a:buSzPts val="1200"/>
              <a:buFont typeface="Plus Jakarta Sans Medium"/>
              <a:buAutoNum type="arabicPeriod"/>
            </a:pPr>
            <a:r>
              <a:rPr lang="en" sz="1200">
                <a:solidFill>
                  <a:schemeClr val="dk1"/>
                </a:solidFill>
                <a:latin typeface="Plus Jakarta Sans Medium"/>
                <a:ea typeface="Plus Jakarta Sans Medium"/>
                <a:cs typeface="Plus Jakarta Sans Medium"/>
                <a:sym typeface="Plus Jakarta Sans Medium"/>
              </a:rPr>
              <a:t>Have a clearly defined migration plan with key milestones, and success criteria.</a:t>
            </a:r>
            <a:endParaRPr sz="1200">
              <a:solidFill>
                <a:schemeClr val="dk1"/>
              </a:solidFill>
              <a:latin typeface="Plus Jakarta Sans Medium"/>
              <a:ea typeface="Plus Jakarta Sans Medium"/>
              <a:cs typeface="Plus Jakarta Sans Medium"/>
              <a:sym typeface="Plus Jakarta Sans Medium"/>
            </a:endParaRPr>
          </a:p>
          <a:p>
            <a:pPr indent="-304800" lvl="0" marL="365760" rtl="0" algn="l">
              <a:spcBef>
                <a:spcPts val="1000"/>
              </a:spcBef>
              <a:spcAft>
                <a:spcPts val="1000"/>
              </a:spcAft>
              <a:buClr>
                <a:schemeClr val="dk1"/>
              </a:buClr>
              <a:buSzPts val="1200"/>
              <a:buFont typeface="Plus Jakarta Sans Medium"/>
              <a:buAutoNum type="arabicPeriod"/>
            </a:pPr>
            <a:r>
              <a:rPr lang="en" sz="1200">
                <a:solidFill>
                  <a:schemeClr val="dk1"/>
                </a:solidFill>
                <a:latin typeface="Plus Jakarta Sans Medium"/>
                <a:ea typeface="Plus Jakarta Sans Medium"/>
                <a:cs typeface="Plus Jakarta Sans Medium"/>
                <a:sym typeface="Plus Jakarta Sans Medium"/>
              </a:rPr>
              <a:t>Identify key stakeholders across all parties, and clearly define roles and responsibilities.</a:t>
            </a:r>
            <a:endParaRPr sz="1200">
              <a:solidFill>
                <a:schemeClr val="dk1"/>
              </a:solidFill>
              <a:latin typeface="Plus Jakarta Sans Medium"/>
              <a:ea typeface="Plus Jakarta Sans Medium"/>
              <a:cs typeface="Plus Jakarta Sans Medium"/>
              <a:sym typeface="Plus Jakarta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98"/>
          <p:cNvPicPr preferRelativeResize="0"/>
          <p:nvPr/>
        </p:nvPicPr>
        <p:blipFill>
          <a:blip r:embed="rId3">
            <a:alphaModFix/>
          </a:blip>
          <a:stretch>
            <a:fillRect/>
          </a:stretch>
        </p:blipFill>
        <p:spPr>
          <a:xfrm>
            <a:off x="4260762" y="969238"/>
            <a:ext cx="4695724" cy="3205020"/>
          </a:xfrm>
          <a:prstGeom prst="rect">
            <a:avLst/>
          </a:prstGeom>
          <a:noFill/>
          <a:ln>
            <a:noFill/>
          </a:ln>
        </p:spPr>
      </p:pic>
      <p:sp>
        <p:nvSpPr>
          <p:cNvPr id="726" name="Google Shape;726;p98"/>
          <p:cNvSpPr txBox="1"/>
          <p:nvPr>
            <p:ph type="title"/>
          </p:nvPr>
        </p:nvSpPr>
        <p:spPr>
          <a:xfrm>
            <a:off x="705825" y="380525"/>
            <a:ext cx="8022000" cy="435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sz="1900">
                <a:highlight>
                  <a:schemeClr val="accent1"/>
                </a:highlight>
              </a:rPr>
              <a:t>NEW RELEASE:</a:t>
            </a:r>
            <a:r>
              <a:rPr lang="en" sz="1900"/>
              <a:t> Migration tool to reduce</a:t>
            </a:r>
            <a:r>
              <a:rPr lang="en" sz="1900"/>
              <a:t> </a:t>
            </a:r>
            <a:r>
              <a:rPr lang="en" sz="1900"/>
              <a:t>migration time by 50%+</a:t>
            </a:r>
            <a:endParaRPr sz="1900"/>
          </a:p>
        </p:txBody>
      </p:sp>
      <p:sp>
        <p:nvSpPr>
          <p:cNvPr id="727" name="Google Shape;727;p98"/>
          <p:cNvSpPr txBox="1"/>
          <p:nvPr>
            <p:ph idx="12" type="sldNum"/>
          </p:nvPr>
        </p:nvSpPr>
        <p:spPr>
          <a:xfrm>
            <a:off x="8727878" y="4838000"/>
            <a:ext cx="369300" cy="24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28" name="Google Shape;728;p98"/>
          <p:cNvSpPr txBox="1"/>
          <p:nvPr/>
        </p:nvSpPr>
        <p:spPr>
          <a:xfrm>
            <a:off x="717750" y="1311900"/>
            <a:ext cx="3399300" cy="29598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600"/>
              </a:spcBef>
              <a:spcAft>
                <a:spcPts val="0"/>
              </a:spcAft>
              <a:buNone/>
            </a:pPr>
            <a:r>
              <a:rPr lang="en">
                <a:latin typeface="Plus Jakarta Sans Medium"/>
                <a:ea typeface="Plus Jakarta Sans Medium"/>
                <a:cs typeface="Plus Jakarta Sans Medium"/>
                <a:sym typeface="Plus Jakarta Sans Medium"/>
              </a:rPr>
              <a:t>WSO2 has built a </a:t>
            </a:r>
            <a:r>
              <a:rPr lang="en">
                <a:latin typeface="Plus Jakarta Sans Medium"/>
                <a:ea typeface="Plus Jakarta Sans Medium"/>
                <a:cs typeface="Plus Jakarta Sans Medium"/>
                <a:sym typeface="Plus Jakarta Sans Medium"/>
              </a:rPr>
              <a:t>tool (</a:t>
            </a:r>
            <a:r>
              <a:rPr lang="en" u="sng">
                <a:solidFill>
                  <a:schemeClr val="hlink"/>
                </a:solidFill>
                <a:latin typeface="Plus Jakarta Sans Medium"/>
                <a:ea typeface="Plus Jakarta Sans Medium"/>
                <a:cs typeface="Plus Jakarta Sans Medium"/>
                <a:sym typeface="Plus Jakarta Sans Medium"/>
                <a:hlinkClick r:id="rId4"/>
              </a:rPr>
              <a:t>available here</a:t>
            </a:r>
            <a:r>
              <a:rPr lang="en">
                <a:latin typeface="Plus Jakarta Sans Medium"/>
                <a:ea typeface="Plus Jakarta Sans Medium"/>
                <a:cs typeface="Plus Jakarta Sans Medium"/>
                <a:sym typeface="Plus Jakarta Sans Medium"/>
              </a:rPr>
              <a:t>) to reduce migration</a:t>
            </a:r>
            <a:r>
              <a:rPr lang="en">
                <a:latin typeface="Plus Jakarta Sans Medium"/>
                <a:ea typeface="Plus Jakarta Sans Medium"/>
                <a:cs typeface="Plus Jakarta Sans Medium"/>
                <a:sym typeface="Plus Jakarta Sans Medium"/>
              </a:rPr>
              <a:t> time</a:t>
            </a:r>
            <a:r>
              <a:rPr lang="en">
                <a:latin typeface="Plus Jakarta Sans Medium"/>
                <a:ea typeface="Plus Jakarta Sans Medium"/>
                <a:cs typeface="Plus Jakarta Sans Medium"/>
                <a:sym typeface="Plus Jakarta Sans Medium"/>
              </a:rPr>
              <a:t> from TIBCO to WSO2</a:t>
            </a:r>
            <a:r>
              <a:rPr lang="en">
                <a:latin typeface="Plus Jakarta Sans Medium"/>
                <a:ea typeface="Plus Jakarta Sans Medium"/>
                <a:cs typeface="Plus Jakarta Sans Medium"/>
                <a:sym typeface="Plus Jakarta Sans Medium"/>
              </a:rPr>
              <a:t>.</a:t>
            </a:r>
            <a:endParaRPr>
              <a:latin typeface="Plus Jakarta Sans Medium"/>
              <a:ea typeface="Plus Jakarta Sans Medium"/>
              <a:cs typeface="Plus Jakarta Sans Medium"/>
              <a:sym typeface="Plus Jakarta Sans Medium"/>
            </a:endParaRPr>
          </a:p>
          <a:p>
            <a:pPr indent="0" lvl="0" marL="0" rtl="0" algn="l">
              <a:lnSpc>
                <a:spcPct val="115000"/>
              </a:lnSpc>
              <a:spcBef>
                <a:spcPts val="1500"/>
              </a:spcBef>
              <a:spcAft>
                <a:spcPts val="0"/>
              </a:spcAft>
              <a:buNone/>
            </a:pPr>
            <a:r>
              <a:rPr lang="en">
                <a:latin typeface="Plus Jakarta Sans Medium"/>
                <a:ea typeface="Plus Jakarta Sans Medium"/>
                <a:cs typeface="Plus Jakarta Sans Medium"/>
                <a:sym typeface="Plus Jakarta Sans Medium"/>
              </a:rPr>
              <a:t>Supports TIBCO BW5 and BW6.</a:t>
            </a:r>
            <a:endParaRPr>
              <a:latin typeface="Plus Jakarta Sans Medium"/>
              <a:ea typeface="Plus Jakarta Sans Medium"/>
              <a:cs typeface="Plus Jakarta Sans Medium"/>
              <a:sym typeface="Plus Jakarta Sans Medium"/>
            </a:endParaRPr>
          </a:p>
          <a:p>
            <a:pPr indent="0" lvl="0" marL="0" rtl="0" algn="l">
              <a:lnSpc>
                <a:spcPct val="115000"/>
              </a:lnSpc>
              <a:spcBef>
                <a:spcPts val="1500"/>
              </a:spcBef>
              <a:spcAft>
                <a:spcPts val="0"/>
              </a:spcAft>
              <a:buNone/>
            </a:pPr>
            <a:r>
              <a:rPr lang="en">
                <a:latin typeface="Plus Jakarta Sans Medium"/>
                <a:ea typeface="Plus Jakarta Sans Medium"/>
                <a:cs typeface="Plus Jakarta Sans Medium"/>
                <a:sym typeface="Plus Jakarta Sans Medium"/>
              </a:rPr>
              <a:t>Reduces migration time by 60% to 90% for most integrations.</a:t>
            </a:r>
            <a:endParaRPr>
              <a:latin typeface="Plus Jakarta Sans Medium"/>
              <a:ea typeface="Plus Jakarta Sans Medium"/>
              <a:cs typeface="Plus Jakarta Sans Medium"/>
              <a:sym typeface="Plus Jakarta Sans Medium"/>
            </a:endParaRPr>
          </a:p>
          <a:p>
            <a:pPr indent="0" lvl="0" marL="0" rtl="0" algn="l">
              <a:lnSpc>
                <a:spcPct val="115000"/>
              </a:lnSpc>
              <a:spcBef>
                <a:spcPts val="1500"/>
              </a:spcBef>
              <a:spcAft>
                <a:spcPts val="3000"/>
              </a:spcAft>
              <a:buNone/>
            </a:pPr>
            <a:r>
              <a:rPr lang="en">
                <a:latin typeface="Plus Jakarta Sans Medium"/>
                <a:ea typeface="Plus Jakarta Sans Medium"/>
                <a:cs typeface="Plus Jakarta Sans Medium"/>
                <a:sym typeface="Plus Jakarta Sans Medium"/>
              </a:rPr>
              <a:t>A placeholder “unhandled” function with a comment will be generated for any activity that cannot be converted.</a:t>
            </a:r>
            <a:endParaRPr sz="1200">
              <a:latin typeface="Plus Jakarta Sans Medium"/>
              <a:ea typeface="Plus Jakarta Sans Medium"/>
              <a:cs typeface="Plus Jakarta Sans Medium"/>
              <a:sym typeface="Plus Jakarta Sa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9"/>
          <p:cNvSpPr txBox="1"/>
          <p:nvPr>
            <p:ph idx="1" type="body"/>
          </p:nvPr>
        </p:nvSpPr>
        <p:spPr>
          <a:xfrm>
            <a:off x="717750" y="1083075"/>
            <a:ext cx="7708500" cy="862800"/>
          </a:xfrm>
          <a:prstGeom prst="rect">
            <a:avLst/>
          </a:prstGeom>
        </p:spPr>
        <p:txBody>
          <a:bodyPr anchorCtr="0" anchor="t" bIns="91425" lIns="0" spcFirstLastPara="1" rIns="91425" wrap="square" tIns="91425">
            <a:spAutoFit/>
          </a:bodyPr>
          <a:lstStyle/>
          <a:p>
            <a:pPr indent="-317500" lvl="0" marL="457200" rtl="0" algn="l">
              <a:lnSpc>
                <a:spcPct val="115000"/>
              </a:lnSpc>
              <a:spcBef>
                <a:spcPts val="600"/>
              </a:spcBef>
              <a:spcAft>
                <a:spcPts val="0"/>
              </a:spcAft>
              <a:buSzPts val="1400"/>
              <a:buChar char="-"/>
            </a:pPr>
            <a:r>
              <a:rPr lang="en" sz="1400"/>
              <a:t>Savings should be looked at over a 3+ year period</a:t>
            </a:r>
            <a:endParaRPr sz="1400"/>
          </a:p>
          <a:p>
            <a:pPr indent="-311150" lvl="1" marL="914400" rtl="0" algn="l">
              <a:lnSpc>
                <a:spcPct val="115000"/>
              </a:lnSpc>
              <a:spcBef>
                <a:spcPts val="0"/>
              </a:spcBef>
              <a:spcAft>
                <a:spcPts val="0"/>
              </a:spcAft>
              <a:buSzPts val="1300"/>
              <a:buChar char="-"/>
            </a:pPr>
            <a:r>
              <a:rPr lang="en" sz="1300"/>
              <a:t>Savings calculator is available </a:t>
            </a:r>
            <a:r>
              <a:rPr lang="en" sz="1300" u="sng">
                <a:solidFill>
                  <a:schemeClr val="hlink"/>
                </a:solidFill>
                <a:hlinkClick r:id="rId3"/>
              </a:rPr>
              <a:t>here</a:t>
            </a:r>
            <a:endParaRPr sz="1300"/>
          </a:p>
          <a:p>
            <a:pPr indent="-311150" lvl="1" marL="914400" rtl="0" algn="l">
              <a:lnSpc>
                <a:spcPct val="115000"/>
              </a:lnSpc>
              <a:spcBef>
                <a:spcPts val="0"/>
              </a:spcBef>
              <a:spcAft>
                <a:spcPts val="1500"/>
              </a:spcAft>
              <a:buSzPts val="1300"/>
              <a:buChar char="-"/>
            </a:pPr>
            <a:r>
              <a:rPr lang="en" sz="1300"/>
              <a:t>Migration effort estimation guide is </a:t>
            </a:r>
            <a:r>
              <a:rPr lang="en" sz="1300" u="sng">
                <a:solidFill>
                  <a:schemeClr val="hlink"/>
                </a:solidFill>
                <a:hlinkClick r:id="rId4"/>
              </a:rPr>
              <a:t>here</a:t>
            </a:r>
            <a:endParaRPr sz="1400"/>
          </a:p>
        </p:txBody>
      </p:sp>
      <p:sp>
        <p:nvSpPr>
          <p:cNvPr id="734" name="Google Shape;734;p99"/>
          <p:cNvSpPr txBox="1"/>
          <p:nvPr>
            <p:ph type="title"/>
          </p:nvPr>
        </p:nvSpPr>
        <p:spPr>
          <a:xfrm>
            <a:off x="705825" y="380525"/>
            <a:ext cx="7783800" cy="492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Example: Calculating savings by migrating to WSO2</a:t>
            </a:r>
            <a:endParaRPr sz="2000"/>
          </a:p>
        </p:txBody>
      </p:sp>
      <p:sp>
        <p:nvSpPr>
          <p:cNvPr id="735" name="Google Shape;735;p99"/>
          <p:cNvSpPr txBox="1"/>
          <p:nvPr>
            <p:ph idx="12" type="sldNum"/>
          </p:nvPr>
        </p:nvSpPr>
        <p:spPr>
          <a:xfrm>
            <a:off x="8727878" y="4838000"/>
            <a:ext cx="369300" cy="24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736" name="Google Shape;736;p99"/>
          <p:cNvGraphicFramePr/>
          <p:nvPr/>
        </p:nvGraphicFramePr>
        <p:xfrm>
          <a:off x="1297300" y="2066250"/>
          <a:ext cx="3000000" cy="3000000"/>
        </p:xfrm>
        <a:graphic>
          <a:graphicData uri="http://schemas.openxmlformats.org/drawingml/2006/table">
            <a:tbl>
              <a:tblPr>
                <a:noFill/>
                <a:tableStyleId>{8BABC722-C94A-4378-A6B5-DEA828A7F4AA}</a:tableStyleId>
              </a:tblPr>
              <a:tblGrid>
                <a:gridCol w="3050675"/>
                <a:gridCol w="1087450"/>
                <a:gridCol w="1087450"/>
                <a:gridCol w="1087450"/>
              </a:tblGrid>
              <a:tr h="319675">
                <a:tc>
                  <a:txBody>
                    <a:bodyPr/>
                    <a:lstStyle/>
                    <a:p>
                      <a:pPr indent="0" lvl="0" marL="0" rtl="0" algn="l">
                        <a:lnSpc>
                          <a:spcPct val="115000"/>
                        </a:lnSpc>
                        <a:spcBef>
                          <a:spcPts val="0"/>
                        </a:spcBef>
                        <a:spcAft>
                          <a:spcPts val="0"/>
                        </a:spcAft>
                        <a:buNone/>
                      </a:pPr>
                      <a:r>
                        <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 sz="1200">
                          <a:latin typeface="Plus Jakarta Sans"/>
                          <a:ea typeface="Plus Jakarta Sans"/>
                          <a:cs typeface="Plus Jakarta Sans"/>
                          <a:sym typeface="Plus Jakarta Sans"/>
                        </a:rPr>
                        <a:t>Year 1</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 sz="1200">
                          <a:latin typeface="Plus Jakarta Sans"/>
                          <a:ea typeface="Plus Jakarta Sans"/>
                          <a:cs typeface="Plus Jakarta Sans"/>
                          <a:sym typeface="Plus Jakarta Sans"/>
                        </a:rPr>
                        <a:t>Year 2</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lnSpc>
                          <a:spcPct val="115000"/>
                        </a:lnSpc>
                        <a:spcBef>
                          <a:spcPts val="0"/>
                        </a:spcBef>
                        <a:spcAft>
                          <a:spcPts val="0"/>
                        </a:spcAft>
                        <a:buNone/>
                      </a:pPr>
                      <a:r>
                        <a:rPr b="1" lang="en" sz="1200">
                          <a:latin typeface="Plus Jakarta Sans"/>
                          <a:ea typeface="Plus Jakarta Sans"/>
                          <a:cs typeface="Plus Jakarta Sans"/>
                          <a:sym typeface="Plus Jakarta Sans"/>
                        </a:rPr>
                        <a:t>Year 3</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r>
              <a:tr h="319675">
                <a:tc>
                  <a:txBody>
                    <a:bodyPr/>
                    <a:lstStyle/>
                    <a:p>
                      <a:pPr indent="0" lvl="0" marL="0" rtl="0" algn="l">
                        <a:lnSpc>
                          <a:spcPct val="115000"/>
                        </a:lnSpc>
                        <a:spcBef>
                          <a:spcPts val="0"/>
                        </a:spcBef>
                        <a:spcAft>
                          <a:spcPts val="0"/>
                        </a:spcAft>
                        <a:buNone/>
                      </a:pPr>
                      <a:r>
                        <a:rPr b="1" lang="en" sz="1200">
                          <a:latin typeface="Plus Jakarta Sans"/>
                          <a:ea typeface="Plus Jakarta Sans"/>
                          <a:cs typeface="Plus Jakarta Sans"/>
                          <a:sym typeface="Plus Jakarta Sans"/>
                        </a:rPr>
                        <a:t>Annual TIBCO Subscription Cost</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Plus Jakarta Sans"/>
                          <a:ea typeface="Plus Jakarta Sans"/>
                          <a:cs typeface="Plus Jakarta Sans"/>
                          <a:sym typeface="Plus Jakarta Sans"/>
                        </a:rPr>
                        <a:t>$1,000,000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$1,300,000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$1,500,000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r>
              <a:tr h="319675">
                <a:tc>
                  <a:txBody>
                    <a:bodyPr/>
                    <a:lstStyle/>
                    <a:p>
                      <a:pPr indent="0" lvl="0" marL="0" rtl="0" algn="l">
                        <a:lnSpc>
                          <a:spcPct val="115000"/>
                        </a:lnSpc>
                        <a:spcBef>
                          <a:spcPts val="0"/>
                        </a:spcBef>
                        <a:spcAft>
                          <a:spcPts val="0"/>
                        </a:spcAft>
                        <a:buNone/>
                      </a:pPr>
                      <a:r>
                        <a:rPr b="1" lang="en" sz="1200">
                          <a:latin typeface="Plus Jakarta Sans"/>
                          <a:ea typeface="Plus Jakarta Sans"/>
                          <a:cs typeface="Plus Jakarta Sans"/>
                          <a:sym typeface="Plus Jakarta Sans"/>
                        </a:rPr>
                        <a:t>WSO2 Subscription Discount</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Plus Jakarta Sans"/>
                          <a:ea typeface="Plus Jakarta Sans"/>
                          <a:cs typeface="Plus Jakarta Sans"/>
                          <a:sym typeface="Plus Jakarta Sans"/>
                        </a:rPr>
                        <a:t>50%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NA</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NA</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r>
              <a:tr h="319675">
                <a:tc>
                  <a:txBody>
                    <a:bodyPr/>
                    <a:lstStyle/>
                    <a:p>
                      <a:pPr indent="0" lvl="0" marL="0" rtl="0" algn="l">
                        <a:spcBef>
                          <a:spcPts val="0"/>
                        </a:spcBef>
                        <a:spcAft>
                          <a:spcPts val="0"/>
                        </a:spcAft>
                        <a:buNone/>
                      </a:pPr>
                      <a:r>
                        <a:rPr b="1" lang="en" sz="1200">
                          <a:latin typeface="Plus Jakarta Sans"/>
                          <a:ea typeface="Plus Jakarta Sans"/>
                          <a:cs typeface="Plus Jakarta Sans"/>
                          <a:sym typeface="Plus Jakarta Sans"/>
                        </a:rPr>
                        <a:t>Annual WSO2 Subscription Cost</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1200">
                          <a:latin typeface="Plus Jakarta Sans"/>
                          <a:ea typeface="Plus Jakarta Sans"/>
                          <a:cs typeface="Plus Jakarta Sans"/>
                          <a:sym typeface="Plus Jakarta Sans"/>
                        </a:rPr>
                        <a:t>$500,000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$550,000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$605,000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r>
              <a:tr h="305150">
                <a:tc>
                  <a:txBody>
                    <a:bodyPr/>
                    <a:lstStyle/>
                    <a:p>
                      <a:pPr indent="0" lvl="0" marL="0" rtl="0" algn="l">
                        <a:lnSpc>
                          <a:spcPct val="115000"/>
                        </a:lnSpc>
                        <a:spcBef>
                          <a:spcPts val="0"/>
                        </a:spcBef>
                        <a:spcAft>
                          <a:spcPts val="0"/>
                        </a:spcAft>
                        <a:buNone/>
                      </a:pPr>
                      <a:r>
                        <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r>
              <a:tr h="319675">
                <a:tc>
                  <a:txBody>
                    <a:bodyPr/>
                    <a:lstStyle/>
                    <a:p>
                      <a:pPr indent="0" lvl="0" marL="0" rtl="0" algn="l">
                        <a:lnSpc>
                          <a:spcPct val="115000"/>
                        </a:lnSpc>
                        <a:spcBef>
                          <a:spcPts val="0"/>
                        </a:spcBef>
                        <a:spcAft>
                          <a:spcPts val="0"/>
                        </a:spcAft>
                        <a:buNone/>
                      </a:pPr>
                      <a:r>
                        <a:rPr b="1" lang="en" sz="1200">
                          <a:latin typeface="Plus Jakarta Sans"/>
                          <a:ea typeface="Plus Jakarta Sans"/>
                          <a:cs typeface="Plus Jakarta Sans"/>
                          <a:sym typeface="Plus Jakarta Sans"/>
                        </a:rPr>
                        <a:t>Migration Cost</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latin typeface="Plus Jakarta Sans"/>
                          <a:ea typeface="Plus Jakarta Sans"/>
                          <a:cs typeface="Plus Jakarta Sans"/>
                          <a:sym typeface="Plus Jakarta Sans"/>
                        </a:rPr>
                        <a:t>$1,000,000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r>
              <a:tr h="305150">
                <a:tc>
                  <a:txBody>
                    <a:bodyPr/>
                    <a:lstStyle/>
                    <a:p>
                      <a:pPr indent="0" lvl="0" marL="0" rtl="0" algn="l">
                        <a:lnSpc>
                          <a:spcPct val="115000"/>
                        </a:lnSpc>
                        <a:spcBef>
                          <a:spcPts val="0"/>
                        </a:spcBef>
                        <a:spcAft>
                          <a:spcPts val="0"/>
                        </a:spcAft>
                        <a:buNone/>
                      </a:pPr>
                      <a:r>
                        <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a:txBody>
                    <a:bodyPr/>
                    <a:lstStyle/>
                    <a:p>
                      <a:pPr indent="0" lvl="0" marL="0" marR="0" rtl="0" algn="r">
                        <a:lnSpc>
                          <a:spcPct val="100000"/>
                        </a:lnSpc>
                        <a:spcBef>
                          <a:spcPts val="0"/>
                        </a:spcBef>
                        <a:spcAft>
                          <a:spcPts val="0"/>
                        </a:spcAft>
                        <a:buNone/>
                      </a:pPr>
                      <a:r>
                        <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r>
              <a:tr h="319675">
                <a:tc>
                  <a:txBody>
                    <a:bodyPr/>
                    <a:lstStyle/>
                    <a:p>
                      <a:pPr indent="0" lvl="0" marL="0" rtl="0" algn="l">
                        <a:spcBef>
                          <a:spcPts val="0"/>
                        </a:spcBef>
                        <a:spcAft>
                          <a:spcPts val="0"/>
                        </a:spcAft>
                        <a:buNone/>
                      </a:pPr>
                      <a:r>
                        <a:rPr b="1" lang="en" sz="1200">
                          <a:latin typeface="Plus Jakarta Sans"/>
                          <a:ea typeface="Plus Jakarta Sans"/>
                          <a:cs typeface="Plus Jakarta Sans"/>
                          <a:sym typeface="Plus Jakarta Sans"/>
                        </a:rPr>
                        <a:t>Savings</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r">
                        <a:spcBef>
                          <a:spcPts val="0"/>
                        </a:spcBef>
                        <a:spcAft>
                          <a:spcPts val="0"/>
                        </a:spcAft>
                        <a:buNone/>
                      </a:pPr>
                      <a:r>
                        <a:rPr lang="en" sz="1200">
                          <a:latin typeface="Plus Jakarta Sans"/>
                          <a:ea typeface="Plus Jakarta Sans"/>
                          <a:cs typeface="Plus Jakarta Sans"/>
                          <a:sym typeface="Plus Jakarta Sans"/>
                        </a:rPr>
                        <a:t>-$500,000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$750,000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marR="0" rtl="0" algn="r">
                        <a:lnSpc>
                          <a:spcPct val="100000"/>
                        </a:lnSpc>
                        <a:spcBef>
                          <a:spcPts val="0"/>
                        </a:spcBef>
                        <a:spcAft>
                          <a:spcPts val="0"/>
                        </a:spcAft>
                        <a:buNone/>
                      </a:pPr>
                      <a:r>
                        <a:rPr lang="en" sz="1200">
                          <a:latin typeface="Plus Jakarta Sans"/>
                          <a:ea typeface="Plus Jakarta Sans"/>
                          <a:cs typeface="Plus Jakarta Sans"/>
                          <a:sym typeface="Plus Jakarta Sans"/>
                        </a:rPr>
                        <a:t>$895,000</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r>
              <a:tr h="319675">
                <a:tc>
                  <a:txBody>
                    <a:bodyPr/>
                    <a:lstStyle/>
                    <a:p>
                      <a:pPr indent="0" lvl="0" marL="0" rtl="0" algn="l">
                        <a:lnSpc>
                          <a:spcPct val="115000"/>
                        </a:lnSpc>
                        <a:spcBef>
                          <a:spcPts val="0"/>
                        </a:spcBef>
                        <a:spcAft>
                          <a:spcPts val="0"/>
                        </a:spcAft>
                        <a:buNone/>
                      </a:pPr>
                      <a:r>
                        <a:rPr b="1" lang="en" sz="1200">
                          <a:latin typeface="Plus Jakarta Sans"/>
                          <a:ea typeface="Plus Jakarta Sans"/>
                          <a:cs typeface="Plus Jakarta Sans"/>
                          <a:sym typeface="Plus Jakarta Sans"/>
                        </a:rPr>
                        <a:t>Total Savings Over 3 Years</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r">
                        <a:lnSpc>
                          <a:spcPct val="115000"/>
                        </a:lnSpc>
                        <a:spcBef>
                          <a:spcPts val="0"/>
                        </a:spcBef>
                        <a:spcAft>
                          <a:spcPts val="0"/>
                        </a:spcAft>
                        <a:buNone/>
                      </a:pPr>
                      <a:r>
                        <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None/>
                      </a:pPr>
                      <a:r>
                        <a:t/>
                      </a:r>
                      <a:endParaRPr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marR="0" rtl="0" algn="r">
                        <a:lnSpc>
                          <a:spcPct val="100000"/>
                        </a:lnSpc>
                        <a:spcBef>
                          <a:spcPts val="0"/>
                        </a:spcBef>
                        <a:spcAft>
                          <a:spcPts val="0"/>
                        </a:spcAft>
                        <a:buNone/>
                      </a:pPr>
                      <a:r>
                        <a:rPr b="1" lang="en" sz="1200">
                          <a:latin typeface="Plus Jakarta Sans"/>
                          <a:ea typeface="Plus Jakarta Sans"/>
                          <a:cs typeface="Plus Jakarta Sans"/>
                          <a:sym typeface="Plus Jakarta Sans"/>
                        </a:rPr>
                        <a:t>$1,145,000</a:t>
                      </a:r>
                      <a:endParaRPr b="1" sz="1200">
                        <a:latin typeface="Plus Jakarta Sans"/>
                        <a:ea typeface="Plus Jakarta Sans"/>
                        <a:cs typeface="Plus Jakarta Sans"/>
                        <a:sym typeface="Plus Jakarta Sans"/>
                      </a:endParaRPr>
                    </a:p>
                  </a:txBody>
                  <a:tcPr marT="19050" marB="19050" marR="28575" marL="2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r>
            </a:tbl>
          </a:graphicData>
        </a:graphic>
      </p:graphicFrame>
      <p:sp>
        <p:nvSpPr>
          <p:cNvPr id="737" name="Google Shape;737;p99"/>
          <p:cNvSpPr/>
          <p:nvPr/>
        </p:nvSpPr>
        <p:spPr>
          <a:xfrm>
            <a:off x="6101400" y="0"/>
            <a:ext cx="3042600" cy="384900"/>
          </a:xfrm>
          <a:prstGeom prst="rect">
            <a:avLst/>
          </a:prstGeom>
          <a:solidFill>
            <a:srgbClr val="FFC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Do not share this slide externally.</a:t>
            </a:r>
            <a:endParaRPr b="1">
              <a:latin typeface="Plus Jakarta Sans"/>
              <a:ea typeface="Plus Jakarta Sans"/>
              <a:cs typeface="Plus Jakarta Sans"/>
              <a:sym typeface="Plus Jakart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0"/>
          <p:cNvSpPr txBox="1"/>
          <p:nvPr>
            <p:ph type="ctrTitle"/>
          </p:nvPr>
        </p:nvSpPr>
        <p:spPr>
          <a:xfrm>
            <a:off x="1149025" y="2003900"/>
            <a:ext cx="7088400" cy="11598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Case studies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3"/>
          <p:cNvSpPr txBox="1"/>
          <p:nvPr>
            <p:ph type="title"/>
          </p:nvPr>
        </p:nvSpPr>
        <p:spPr>
          <a:xfrm>
            <a:off x="705825" y="380525"/>
            <a:ext cx="7783800" cy="435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The benefits of switching to WSO2</a:t>
            </a:r>
            <a:endParaRPr/>
          </a:p>
        </p:txBody>
      </p:sp>
      <p:sp>
        <p:nvSpPr>
          <p:cNvPr id="596" name="Google Shape;596;p83"/>
          <p:cNvSpPr txBox="1"/>
          <p:nvPr>
            <p:ph idx="12" type="sldNum"/>
          </p:nvPr>
        </p:nvSpPr>
        <p:spPr>
          <a:xfrm>
            <a:off x="8727878" y="4838000"/>
            <a:ext cx="369300" cy="24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97" name="Google Shape;597;p83"/>
          <p:cNvSpPr/>
          <p:nvPr/>
        </p:nvSpPr>
        <p:spPr>
          <a:xfrm>
            <a:off x="432950" y="1539525"/>
            <a:ext cx="2389800" cy="2548800"/>
          </a:xfrm>
          <a:prstGeom prst="roundRect">
            <a:avLst>
              <a:gd fmla="val 6550" name="adj"/>
            </a:avLst>
          </a:prstGeom>
          <a:solidFill>
            <a:schemeClr val="accent6"/>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Plus Jakarta Sans"/>
                <a:ea typeface="Plus Jakarta Sans"/>
                <a:cs typeface="Plus Jakarta Sans"/>
                <a:sym typeface="Plus Jakarta Sans"/>
              </a:rPr>
              <a:t>50%+</a:t>
            </a:r>
            <a:endParaRPr b="1" sz="3000">
              <a:solidFill>
                <a:schemeClr val="accent1"/>
              </a:solidFill>
              <a:latin typeface="Plus Jakarta Sans"/>
              <a:ea typeface="Plus Jakarta Sans"/>
              <a:cs typeface="Plus Jakarta Sans"/>
              <a:sym typeface="Plus Jakarta Sans"/>
            </a:endParaRPr>
          </a:p>
          <a:p>
            <a:pPr indent="0" lvl="0" marL="0" rtl="0" algn="ctr">
              <a:spcBef>
                <a:spcPts val="0"/>
              </a:spcBef>
              <a:spcAft>
                <a:spcPts val="0"/>
              </a:spcAft>
              <a:buNone/>
            </a:pPr>
            <a:r>
              <a:t/>
            </a:r>
            <a:endParaRPr b="1">
              <a:solidFill>
                <a:schemeClr val="accent1"/>
              </a:solidFill>
              <a:latin typeface="Plus Jakarta Sans"/>
              <a:ea typeface="Plus Jakarta Sans"/>
              <a:cs typeface="Plus Jakarta Sans"/>
              <a:sym typeface="Plus Jakarta Sans"/>
            </a:endParaRPr>
          </a:p>
          <a:p>
            <a:pPr indent="0" lvl="0" marL="0" rtl="0" algn="ctr">
              <a:spcBef>
                <a:spcPts val="0"/>
              </a:spcBef>
              <a:spcAft>
                <a:spcPts val="0"/>
              </a:spcAft>
              <a:buNone/>
            </a:pPr>
            <a:r>
              <a:rPr b="1" lang="en" sz="1600">
                <a:solidFill>
                  <a:schemeClr val="dk1"/>
                </a:solidFill>
                <a:latin typeface="Plus Jakarta Sans"/>
                <a:ea typeface="Plus Jakarta Sans"/>
                <a:cs typeface="Plus Jakarta Sans"/>
                <a:sym typeface="Plus Jakarta Sans"/>
              </a:rPr>
              <a:t>increase in developer productivity</a:t>
            </a:r>
            <a:endParaRPr b="1" sz="1600">
              <a:solidFill>
                <a:schemeClr val="dk1"/>
              </a:solidFill>
              <a:latin typeface="Plus Jakarta Sans"/>
              <a:ea typeface="Plus Jakarta Sans"/>
              <a:cs typeface="Plus Jakarta Sans"/>
              <a:sym typeface="Plus Jakarta Sans"/>
            </a:endParaRPr>
          </a:p>
        </p:txBody>
      </p:sp>
      <p:sp>
        <p:nvSpPr>
          <p:cNvPr id="598" name="Google Shape;598;p83"/>
          <p:cNvSpPr/>
          <p:nvPr/>
        </p:nvSpPr>
        <p:spPr>
          <a:xfrm>
            <a:off x="3377100" y="1539525"/>
            <a:ext cx="2389800" cy="2548800"/>
          </a:xfrm>
          <a:prstGeom prst="roundRect">
            <a:avLst>
              <a:gd fmla="val 6550" name="adj"/>
            </a:avLst>
          </a:prstGeom>
          <a:solidFill>
            <a:schemeClr val="accent6"/>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Plus Jakarta Sans"/>
                <a:ea typeface="Plus Jakarta Sans"/>
                <a:cs typeface="Plus Jakarta Sans"/>
                <a:sym typeface="Plus Jakarta Sans"/>
              </a:rPr>
              <a:t>40%+</a:t>
            </a:r>
            <a:endParaRPr b="1" sz="3000">
              <a:solidFill>
                <a:schemeClr val="accent1"/>
              </a:solidFill>
              <a:latin typeface="Plus Jakarta Sans"/>
              <a:ea typeface="Plus Jakarta Sans"/>
              <a:cs typeface="Plus Jakarta Sans"/>
              <a:sym typeface="Plus Jakarta Sans"/>
            </a:endParaRPr>
          </a:p>
          <a:p>
            <a:pPr indent="0" lvl="0" marL="0" rtl="0" algn="ctr">
              <a:spcBef>
                <a:spcPts val="0"/>
              </a:spcBef>
              <a:spcAft>
                <a:spcPts val="0"/>
              </a:spcAft>
              <a:buNone/>
            </a:pPr>
            <a:r>
              <a:t/>
            </a:r>
            <a:endParaRPr b="1">
              <a:solidFill>
                <a:schemeClr val="accent1"/>
              </a:solidFill>
              <a:latin typeface="Plus Jakarta Sans"/>
              <a:ea typeface="Plus Jakarta Sans"/>
              <a:cs typeface="Plus Jakarta Sans"/>
              <a:sym typeface="Plus Jakarta Sans"/>
            </a:endParaRPr>
          </a:p>
          <a:p>
            <a:pPr indent="0" lvl="0" marL="0" rtl="0" algn="ctr">
              <a:spcBef>
                <a:spcPts val="0"/>
              </a:spcBef>
              <a:spcAft>
                <a:spcPts val="0"/>
              </a:spcAft>
              <a:buNone/>
            </a:pPr>
            <a:r>
              <a:rPr b="1" lang="en" sz="1600">
                <a:solidFill>
                  <a:schemeClr val="dk1"/>
                </a:solidFill>
                <a:latin typeface="Plus Jakarta Sans"/>
                <a:ea typeface="Plus Jakarta Sans"/>
                <a:cs typeface="Plus Jakarta Sans"/>
                <a:sym typeface="Plus Jakarta Sans"/>
              </a:rPr>
              <a:t>faster time-to-market</a:t>
            </a:r>
            <a:endParaRPr b="1" sz="1600">
              <a:solidFill>
                <a:schemeClr val="accent1"/>
              </a:solidFill>
              <a:latin typeface="Plus Jakarta Sans"/>
              <a:ea typeface="Plus Jakarta Sans"/>
              <a:cs typeface="Plus Jakarta Sans"/>
              <a:sym typeface="Plus Jakarta Sans"/>
            </a:endParaRPr>
          </a:p>
        </p:txBody>
      </p:sp>
      <p:sp>
        <p:nvSpPr>
          <p:cNvPr id="599" name="Google Shape;599;p83"/>
          <p:cNvSpPr/>
          <p:nvPr/>
        </p:nvSpPr>
        <p:spPr>
          <a:xfrm>
            <a:off x="6321250" y="1539525"/>
            <a:ext cx="2389800" cy="2548800"/>
          </a:xfrm>
          <a:prstGeom prst="roundRect">
            <a:avLst>
              <a:gd fmla="val 6550" name="adj"/>
            </a:avLst>
          </a:prstGeom>
          <a:solidFill>
            <a:schemeClr val="accent6"/>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Plus Jakarta Sans"/>
                <a:ea typeface="Plus Jakarta Sans"/>
                <a:cs typeface="Plus Jakarta Sans"/>
                <a:sym typeface="Plus Jakarta Sans"/>
              </a:rPr>
              <a:t>50%+</a:t>
            </a:r>
            <a:endParaRPr b="1">
              <a:solidFill>
                <a:schemeClr val="accent1"/>
              </a:solidFill>
              <a:latin typeface="Plus Jakarta Sans"/>
              <a:ea typeface="Plus Jakarta Sans"/>
              <a:cs typeface="Plus Jakarta Sans"/>
              <a:sym typeface="Plus Jakarta Sans"/>
            </a:endParaRPr>
          </a:p>
          <a:p>
            <a:pPr indent="0" lvl="0" marL="0" rtl="0" algn="ctr">
              <a:spcBef>
                <a:spcPts val="0"/>
              </a:spcBef>
              <a:spcAft>
                <a:spcPts val="0"/>
              </a:spcAft>
              <a:buNone/>
            </a:pPr>
            <a:br>
              <a:rPr b="1" lang="en" sz="1600">
                <a:solidFill>
                  <a:schemeClr val="dk1"/>
                </a:solidFill>
                <a:latin typeface="Plus Jakarta Sans"/>
                <a:ea typeface="Plus Jakarta Sans"/>
                <a:cs typeface="Plus Jakarta Sans"/>
                <a:sym typeface="Plus Jakarta Sans"/>
              </a:rPr>
            </a:br>
            <a:r>
              <a:rPr b="1" lang="en" sz="1600">
                <a:solidFill>
                  <a:schemeClr val="dk1"/>
                </a:solidFill>
                <a:latin typeface="Plus Jakarta Sans"/>
                <a:ea typeface="Plus Jakarta Sans"/>
                <a:cs typeface="Plus Jakarta Sans"/>
                <a:sym typeface="Plus Jakarta Sans"/>
              </a:rPr>
              <a:t>cost savings</a:t>
            </a:r>
            <a:endParaRPr b="1" sz="1600">
              <a:solidFill>
                <a:schemeClr val="dk1"/>
              </a:solidFill>
              <a:latin typeface="Plus Jakarta Sans"/>
              <a:ea typeface="Plus Jakarta Sans"/>
              <a:cs typeface="Plus Jakarta Sans"/>
              <a:sym typeface="Plus Jakarta Sans"/>
            </a:endParaRPr>
          </a:p>
          <a:p>
            <a:pPr indent="0" lvl="0" marL="0" rtl="0" algn="ctr">
              <a:spcBef>
                <a:spcPts val="0"/>
              </a:spcBef>
              <a:spcAft>
                <a:spcPts val="0"/>
              </a:spcAft>
              <a:buNone/>
            </a:pPr>
            <a:r>
              <a:t/>
            </a:r>
            <a:endParaRPr b="1" sz="1600">
              <a:solidFill>
                <a:schemeClr val="dk1"/>
              </a:solidFill>
              <a:latin typeface="Plus Jakarta Sans"/>
              <a:ea typeface="Plus Jakarta Sans"/>
              <a:cs typeface="Plus Jakarta Sans"/>
              <a:sym typeface="Plus Jakart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1"/>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48" name="Google Shape;748;p101"/>
          <p:cNvSpPr txBox="1"/>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700">
                <a:solidFill>
                  <a:srgbClr val="212A32"/>
                </a:solidFill>
                <a:latin typeface="Roboto"/>
                <a:ea typeface="Roboto"/>
                <a:cs typeface="Roboto"/>
                <a:sym typeface="Roboto"/>
              </a:rPr>
              <a:t>‹#›</a:t>
            </a:fld>
            <a:endParaRPr sz="700">
              <a:solidFill>
                <a:srgbClr val="212A32"/>
              </a:solidFill>
              <a:latin typeface="Roboto"/>
              <a:ea typeface="Roboto"/>
              <a:cs typeface="Roboto"/>
              <a:sym typeface="Roboto"/>
            </a:endParaRPr>
          </a:p>
        </p:txBody>
      </p:sp>
      <p:cxnSp>
        <p:nvCxnSpPr>
          <p:cNvPr id="749" name="Google Shape;749;p101"/>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750" name="Google Shape;750;p101"/>
          <p:cNvCxnSpPr/>
          <p:nvPr/>
        </p:nvCxnSpPr>
        <p:spPr>
          <a:xfrm>
            <a:off x="151100" y="1034650"/>
            <a:ext cx="5476500" cy="0"/>
          </a:xfrm>
          <a:prstGeom prst="straightConnector1">
            <a:avLst/>
          </a:prstGeom>
          <a:noFill/>
          <a:ln cap="flat" cmpd="sng" w="9525">
            <a:solidFill>
              <a:srgbClr val="FFC808"/>
            </a:solidFill>
            <a:prstDash val="solid"/>
            <a:round/>
            <a:headEnd len="sm" w="sm" type="none"/>
            <a:tailEnd len="sm" w="sm" type="none"/>
          </a:ln>
        </p:spPr>
      </p:cxnSp>
      <p:sp>
        <p:nvSpPr>
          <p:cNvPr id="751" name="Google Shape;751;p101"/>
          <p:cNvSpPr txBox="1"/>
          <p:nvPr/>
        </p:nvSpPr>
        <p:spPr>
          <a:xfrm>
            <a:off x="482575" y="1125350"/>
            <a:ext cx="5082900" cy="3913500"/>
          </a:xfrm>
          <a:prstGeom prst="rect">
            <a:avLst/>
          </a:prstGeom>
          <a:noFill/>
          <a:ln>
            <a:noFill/>
          </a:ln>
        </p:spPr>
        <p:txBody>
          <a:bodyPr anchorCtr="0" anchor="t" bIns="17125" lIns="34275" spcFirstLastPara="1" rIns="34275" wrap="square" tIns="17125">
            <a:spAutoFit/>
          </a:bodyPr>
          <a:lstStyle/>
          <a:p>
            <a:pPr indent="0" lvl="0" marL="0" rtl="0" algn="l">
              <a:lnSpc>
                <a:spcPct val="115000"/>
              </a:lnSpc>
              <a:spcBef>
                <a:spcPts val="0"/>
              </a:spcBef>
              <a:spcAft>
                <a:spcPts val="0"/>
              </a:spcAft>
              <a:buNone/>
            </a:pPr>
            <a:r>
              <a:rPr b="1" lang="en" sz="1000">
                <a:solidFill>
                  <a:schemeClr val="accent1"/>
                </a:solidFill>
                <a:latin typeface="Plus Jakarta Sans"/>
                <a:ea typeface="Plus Jakarta Sans"/>
                <a:cs typeface="Plus Jakarta Sans"/>
                <a:sym typeface="Plus Jakarta Sans"/>
              </a:rPr>
              <a:t>Problem:</a:t>
            </a:r>
            <a:endParaRPr b="1" sz="1000">
              <a:solidFill>
                <a:schemeClr val="accent1"/>
              </a:solidFill>
              <a:latin typeface="Plus Jakarta Sans"/>
              <a:ea typeface="Plus Jakarta Sans"/>
              <a:cs typeface="Plus Jakarta Sans"/>
              <a:sym typeface="Plus Jakarta Sans"/>
            </a:endParaRPr>
          </a:p>
          <a:p>
            <a:pPr indent="-285750" lvl="0" marL="457200" rtl="0" algn="l">
              <a:lnSpc>
                <a:spcPct val="115000"/>
              </a:lnSpc>
              <a:spcBef>
                <a:spcPts val="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Complex middleware landscape that was made up of multiple platforms, including TIBCO (and MuleSoft, webMethods, and Oracle)</a:t>
            </a:r>
            <a:endParaRPr sz="1000">
              <a:solidFill>
                <a:schemeClr val="dk1"/>
              </a:solidFill>
              <a:latin typeface="Plus Jakarta Sans"/>
              <a:ea typeface="Plus Jakarta Sans"/>
              <a:cs typeface="Plus Jakarta Sans"/>
              <a:sym typeface="Plus Jakarta Sans"/>
            </a:endParaRPr>
          </a:p>
          <a:p>
            <a:pPr indent="-285750" lvl="0" marL="457200" rtl="0" algn="l">
              <a:lnSpc>
                <a:spcPct val="115000"/>
              </a:lnSpc>
              <a:spcBef>
                <a:spcPts val="50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The legacy architecture struggled to handle increasing tx volumes and </a:t>
            </a:r>
            <a:br>
              <a:rPr lang="en" sz="1000">
                <a:solidFill>
                  <a:schemeClr val="dk1"/>
                </a:solidFill>
                <a:latin typeface="Plus Jakarta Sans"/>
                <a:ea typeface="Plus Jakarta Sans"/>
                <a:cs typeface="Plus Jakarta Sans"/>
                <a:sym typeface="Plus Jakarta Sans"/>
              </a:rPr>
            </a:br>
            <a:r>
              <a:rPr lang="en" sz="1000">
                <a:solidFill>
                  <a:schemeClr val="dk1"/>
                </a:solidFill>
                <a:latin typeface="Plus Jakarta Sans"/>
                <a:ea typeface="Plus Jakarta Sans"/>
                <a:cs typeface="Plus Jakarta Sans"/>
                <a:sym typeface="Plus Jakarta Sans"/>
              </a:rPr>
              <a:t>peak loads, leading to performance degradation and service disruptions</a:t>
            </a:r>
            <a:endParaRPr sz="1000">
              <a:solidFill>
                <a:schemeClr val="dk1"/>
              </a:solidFill>
              <a:latin typeface="Plus Jakarta Sans"/>
              <a:ea typeface="Plus Jakarta Sans"/>
              <a:cs typeface="Plus Jakarta Sans"/>
              <a:sym typeface="Plus Jakarta Sans"/>
            </a:endParaRPr>
          </a:p>
          <a:p>
            <a:pPr indent="-285750" lvl="0" marL="457200" rtl="0" algn="l">
              <a:lnSpc>
                <a:spcPct val="115000"/>
              </a:lnSpc>
              <a:spcBef>
                <a:spcPts val="50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Lengthy development and deployment cycles hindered their ability to </a:t>
            </a:r>
            <a:br>
              <a:rPr lang="en" sz="1000">
                <a:solidFill>
                  <a:schemeClr val="dk1"/>
                </a:solidFill>
                <a:latin typeface="Plus Jakarta Sans"/>
                <a:ea typeface="Plus Jakarta Sans"/>
                <a:cs typeface="Plus Jakarta Sans"/>
                <a:sym typeface="Plus Jakarta Sans"/>
              </a:rPr>
            </a:br>
            <a:r>
              <a:rPr lang="en" sz="1000">
                <a:solidFill>
                  <a:schemeClr val="dk1"/>
                </a:solidFill>
                <a:latin typeface="Plus Jakarta Sans"/>
                <a:ea typeface="Plus Jakarta Sans"/>
                <a:cs typeface="Plus Jakarta Sans"/>
                <a:sym typeface="Plus Jakarta Sans"/>
              </a:rPr>
              <a:t>quickly introduce new products and services, impacting competitiveness</a:t>
            </a:r>
            <a:endParaRPr sz="1000">
              <a:solidFill>
                <a:schemeClr val="dk1"/>
              </a:solidFill>
              <a:latin typeface="Plus Jakarta Sans"/>
              <a:ea typeface="Plus Jakarta Sans"/>
              <a:cs typeface="Plus Jakarta Sans"/>
              <a:sym typeface="Plus Jakarta Sans"/>
            </a:endParaRPr>
          </a:p>
          <a:p>
            <a:pPr indent="-285750" lvl="0" marL="457200" rtl="0" algn="l">
              <a:lnSpc>
                <a:spcPct val="115000"/>
              </a:lnSpc>
              <a:spcBef>
                <a:spcPts val="50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The infrastructure complexity  required significant resources for support </a:t>
            </a:r>
            <a:br>
              <a:rPr lang="en" sz="1000">
                <a:solidFill>
                  <a:schemeClr val="dk1"/>
                </a:solidFill>
                <a:latin typeface="Plus Jakarta Sans"/>
                <a:ea typeface="Plus Jakarta Sans"/>
                <a:cs typeface="Plus Jakarta Sans"/>
                <a:sym typeface="Plus Jakarta Sans"/>
              </a:rPr>
            </a:br>
            <a:r>
              <a:rPr lang="en" sz="1000">
                <a:solidFill>
                  <a:schemeClr val="dk1"/>
                </a:solidFill>
                <a:latin typeface="Plus Jakarta Sans"/>
                <a:ea typeface="Plus Jakarta Sans"/>
                <a:cs typeface="Plus Jakarta Sans"/>
                <a:sym typeface="Plus Jakarta Sans"/>
              </a:rPr>
              <a:t>and maintenance, impacting operational efficiency and increasing costs</a:t>
            </a:r>
            <a:endParaRPr sz="1000">
              <a:solidFill>
                <a:schemeClr val="dk1"/>
              </a:solidFill>
              <a:latin typeface="Plus Jakarta Sans"/>
              <a:ea typeface="Plus Jakarta Sans"/>
              <a:cs typeface="Plus Jakarta Sans"/>
              <a:sym typeface="Plus Jakarta Sans"/>
            </a:endParaRPr>
          </a:p>
          <a:p>
            <a:pPr indent="0" lvl="0" marL="0" rtl="0" algn="l">
              <a:lnSpc>
                <a:spcPct val="115000"/>
              </a:lnSpc>
              <a:spcBef>
                <a:spcPts val="1000"/>
              </a:spcBef>
              <a:spcAft>
                <a:spcPts val="0"/>
              </a:spcAft>
              <a:buNone/>
            </a:pPr>
            <a:r>
              <a:rPr b="1" lang="en" sz="1000">
                <a:solidFill>
                  <a:schemeClr val="accent1"/>
                </a:solidFill>
                <a:latin typeface="Plus Jakarta Sans"/>
                <a:ea typeface="Plus Jakarta Sans"/>
                <a:cs typeface="Plus Jakarta Sans"/>
                <a:sym typeface="Plus Jakarta Sans"/>
              </a:rPr>
              <a:t>Consolidating the middleware platform onto WSO2 resulted in…</a:t>
            </a:r>
            <a:endParaRPr b="1" sz="1000">
              <a:solidFill>
                <a:schemeClr val="accent1"/>
              </a:solidFill>
              <a:latin typeface="Plus Jakarta Sans"/>
              <a:ea typeface="Plus Jakarta Sans"/>
              <a:cs typeface="Plus Jakarta Sans"/>
              <a:sym typeface="Plus Jakarta Sans"/>
            </a:endParaRPr>
          </a:p>
          <a:p>
            <a:pPr indent="-292100" lvl="0" marL="457200" rtl="0" algn="l">
              <a:lnSpc>
                <a:spcPct val="115000"/>
              </a:lnSpc>
              <a:spcBef>
                <a:spcPts val="200"/>
              </a:spcBef>
              <a:spcAft>
                <a:spcPts val="0"/>
              </a:spcAft>
              <a:buClr>
                <a:schemeClr val="dk1"/>
              </a:buClr>
              <a:buSzPts val="1000"/>
              <a:buFont typeface="Plus Jakarta Sans"/>
              <a:buChar char="●"/>
            </a:pPr>
            <a:r>
              <a:rPr b="1" lang="en" sz="1000">
                <a:solidFill>
                  <a:schemeClr val="dk1"/>
                </a:solidFill>
                <a:latin typeface="Plus Jakarta Sans"/>
                <a:ea typeface="Plus Jakarta Sans"/>
                <a:cs typeface="Plus Jakarta Sans"/>
                <a:sym typeface="Plus Jakarta Sans"/>
              </a:rPr>
              <a:t>30% improvement in transaction performance</a:t>
            </a:r>
            <a:r>
              <a:rPr lang="en" sz="1000">
                <a:solidFill>
                  <a:schemeClr val="dk1"/>
                </a:solidFill>
                <a:latin typeface="Plus Jakarta Sans"/>
                <a:ea typeface="Plus Jakarta Sans"/>
                <a:cs typeface="Plus Jakarta Sans"/>
                <a:sym typeface="Plus Jakarta Sans"/>
              </a:rPr>
              <a:t> ensuring seamless operations during peak usage, enhanced service quality, and faster response times</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b="1" lang="en" sz="1000">
                <a:solidFill>
                  <a:schemeClr val="dk1"/>
                </a:solidFill>
                <a:latin typeface="Plus Jakarta Sans"/>
                <a:ea typeface="Plus Jakarta Sans"/>
                <a:cs typeface="Plus Jakarta Sans"/>
                <a:sym typeface="Plus Jakarta Sans"/>
              </a:rPr>
              <a:t>40% reduction in interfaces</a:t>
            </a:r>
            <a:r>
              <a:rPr lang="en" sz="1000">
                <a:solidFill>
                  <a:schemeClr val="dk1"/>
                </a:solidFill>
                <a:latin typeface="Plus Jakarta Sans"/>
                <a:ea typeface="Plus Jakarta Sans"/>
                <a:cs typeface="Plus Jakarta Sans"/>
                <a:sym typeface="Plus Jakarta Sans"/>
              </a:rPr>
              <a:t> by consolidating multiple platforms into a unified solution has led to streamlined maintenance, reduced operational costs, and improved overall system efficiency</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b="1" lang="en" sz="1000">
                <a:solidFill>
                  <a:schemeClr val="dk1"/>
                </a:solidFill>
                <a:latin typeface="Plus Jakarta Sans"/>
                <a:ea typeface="Plus Jakarta Sans"/>
                <a:cs typeface="Plus Jakarta Sans"/>
                <a:sym typeface="Plus Jakarta Sans"/>
              </a:rPr>
              <a:t>40% lower maintenance costs</a:t>
            </a:r>
            <a:r>
              <a:rPr lang="en" sz="1000">
                <a:solidFill>
                  <a:schemeClr val="dk1"/>
                </a:solidFill>
                <a:latin typeface="Plus Jakarta Sans"/>
                <a:ea typeface="Plus Jakarta Sans"/>
                <a:cs typeface="Plus Jakarta Sans"/>
                <a:sym typeface="Plus Jakarta Sans"/>
              </a:rPr>
              <a:t> with WSO2 compared to prior vendors</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50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A </a:t>
            </a:r>
            <a:r>
              <a:rPr b="1" lang="en" sz="1000">
                <a:solidFill>
                  <a:schemeClr val="dk1"/>
                </a:solidFill>
                <a:latin typeface="Plus Jakarta Sans"/>
                <a:ea typeface="Plus Jakarta Sans"/>
                <a:cs typeface="Plus Jakarta Sans"/>
                <a:sym typeface="Plus Jakarta Sans"/>
              </a:rPr>
              <a:t>scalable and adaptable infrastructure</a:t>
            </a:r>
            <a:r>
              <a:rPr lang="en" sz="1000">
                <a:solidFill>
                  <a:schemeClr val="dk1"/>
                </a:solidFill>
                <a:latin typeface="Plus Jakarta Sans"/>
                <a:ea typeface="Plus Jakarta Sans"/>
                <a:cs typeface="Plus Jakarta Sans"/>
                <a:sym typeface="Plus Jakarta Sans"/>
              </a:rPr>
              <a:t> to support future growth and evolving business needs</a:t>
            </a:r>
            <a:endParaRPr sz="1000">
              <a:solidFill>
                <a:schemeClr val="dk1"/>
              </a:solidFill>
              <a:latin typeface="Plus Jakarta Sans"/>
              <a:ea typeface="Plus Jakarta Sans"/>
              <a:cs typeface="Plus Jakarta Sans"/>
              <a:sym typeface="Plus Jakarta Sans"/>
            </a:endParaRPr>
          </a:p>
        </p:txBody>
      </p:sp>
      <p:sp>
        <p:nvSpPr>
          <p:cNvPr id="752" name="Google Shape;752;p101"/>
          <p:cNvSpPr txBox="1"/>
          <p:nvPr/>
        </p:nvSpPr>
        <p:spPr>
          <a:xfrm>
            <a:off x="5703800" y="3614950"/>
            <a:ext cx="3000000" cy="11082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lus Jakarta Sans"/>
                <a:ea typeface="Plus Jakarta Sans"/>
                <a:cs typeface="Plus Jakarta Sans"/>
                <a:sym typeface="Plus Jakarta Sans"/>
              </a:rPr>
              <a:t>“We’re committed to providing the best possible customer experience. By leveraging WSO2’s technology, we’ve been able to significantly improve the performance and reliability of our systems, resulting in faster response times and fewer service disruptions”</a:t>
            </a:r>
            <a:endParaRPr sz="1000">
              <a:latin typeface="Plus Jakarta Sans"/>
              <a:ea typeface="Plus Jakarta Sans"/>
              <a:cs typeface="Plus Jakarta Sans"/>
              <a:sym typeface="Plus Jakarta Sans"/>
            </a:endParaRPr>
          </a:p>
        </p:txBody>
      </p:sp>
      <p:sp>
        <p:nvSpPr>
          <p:cNvPr id="753" name="Google Shape;753;p101"/>
          <p:cNvSpPr txBox="1"/>
          <p:nvPr>
            <p:ph idx="4294967295" type="title"/>
          </p:nvPr>
        </p:nvSpPr>
        <p:spPr>
          <a:xfrm>
            <a:off x="650900" y="380525"/>
            <a:ext cx="4285200" cy="435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 major Malaysian telco</a:t>
            </a:r>
            <a:endParaRPr/>
          </a:p>
        </p:txBody>
      </p:sp>
      <p:pic>
        <p:nvPicPr>
          <p:cNvPr id="754" name="Google Shape;754;p101" title="chris-linnett-Erd25rwN2mI-unsplash.jpg"/>
          <p:cNvPicPr preferRelativeResize="0"/>
          <p:nvPr/>
        </p:nvPicPr>
        <p:blipFill rotWithShape="1">
          <a:blip r:embed="rId3">
            <a:alphaModFix/>
          </a:blip>
          <a:srcRect b="0" l="16304" r="8558" t="0"/>
          <a:stretch/>
        </p:blipFill>
        <p:spPr>
          <a:xfrm>
            <a:off x="5565478" y="473125"/>
            <a:ext cx="3008400" cy="3008400"/>
          </a:xfrm>
          <a:prstGeom prst="ellipse">
            <a:avLst/>
          </a:prstGeom>
          <a:noFill/>
          <a:ln cap="flat" cmpd="sng" w="9525">
            <a:solidFill>
              <a:schemeClr val="accent2"/>
            </a:solidFill>
            <a:prstDash val="solid"/>
            <a:round/>
            <a:headEnd len="sm" w="sm" type="none"/>
            <a:tailEnd len="sm" w="sm" type="none"/>
          </a:ln>
        </p:spPr>
      </p:pic>
      <p:sp>
        <p:nvSpPr>
          <p:cNvPr id="755" name="Google Shape;755;p101"/>
          <p:cNvSpPr txBox="1"/>
          <p:nvPr/>
        </p:nvSpPr>
        <p:spPr>
          <a:xfrm>
            <a:off x="6144000" y="0"/>
            <a:ext cx="3000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dk1"/>
                </a:solidFill>
                <a:latin typeface="Plus Jakarta Sans"/>
                <a:ea typeface="Plus Jakarta Sans"/>
                <a:cs typeface="Plus Jakarta Sans"/>
                <a:sym typeface="Plus Jakarta Sans"/>
              </a:rPr>
              <a:t>Photo by</a:t>
            </a:r>
            <a:r>
              <a:rPr lang="en" sz="800">
                <a:solidFill>
                  <a:schemeClr val="dk1"/>
                </a:solidFill>
                <a:uFill>
                  <a:noFill/>
                </a:uFill>
                <a:latin typeface="Plus Jakarta Sans"/>
                <a:ea typeface="Plus Jakarta Sans"/>
                <a:cs typeface="Plus Jakarta Sans"/>
                <a:sym typeface="Plus Jakarta Sans"/>
                <a:hlinkClick r:id="rId4">
                  <a:extLst>
                    <a:ext uri="{A12FA001-AC4F-418D-AE19-62706E023703}">
                      <ahyp:hlinkClr val="tx"/>
                    </a:ext>
                  </a:extLst>
                </a:hlinkClick>
              </a:rPr>
              <a:t> </a:t>
            </a:r>
            <a:r>
              <a:rPr lang="en" sz="800" u="sng">
                <a:solidFill>
                  <a:schemeClr val="dk1"/>
                </a:solidFill>
                <a:latin typeface="Plus Jakarta Sans"/>
                <a:ea typeface="Plus Jakarta Sans"/>
                <a:cs typeface="Plus Jakarta Sans"/>
                <a:sym typeface="Plus Jakarta Sans"/>
                <a:hlinkClick r:id="rId5">
                  <a:extLst>
                    <a:ext uri="{A12FA001-AC4F-418D-AE19-62706E023703}">
                      <ahyp:hlinkClr val="tx"/>
                    </a:ext>
                  </a:extLst>
                </a:hlinkClick>
              </a:rPr>
              <a:t>Chris Linnett</a:t>
            </a:r>
            <a:r>
              <a:rPr lang="en" sz="800">
                <a:solidFill>
                  <a:schemeClr val="dk1"/>
                </a:solidFill>
                <a:latin typeface="Plus Jakarta Sans"/>
                <a:ea typeface="Plus Jakarta Sans"/>
                <a:cs typeface="Plus Jakarta Sans"/>
                <a:sym typeface="Plus Jakarta Sans"/>
              </a:rPr>
              <a:t> on</a:t>
            </a:r>
            <a:r>
              <a:rPr lang="en" sz="800">
                <a:solidFill>
                  <a:schemeClr val="dk1"/>
                </a:solidFill>
                <a:uFill>
                  <a:noFill/>
                </a:uFill>
                <a:latin typeface="Plus Jakarta Sans"/>
                <a:ea typeface="Plus Jakarta Sans"/>
                <a:cs typeface="Plus Jakarta Sans"/>
                <a:sym typeface="Plus Jakarta Sans"/>
                <a:hlinkClick r:id="rId6">
                  <a:extLst>
                    <a:ext uri="{A12FA001-AC4F-418D-AE19-62706E023703}">
                      <ahyp:hlinkClr val="tx"/>
                    </a:ext>
                  </a:extLst>
                </a:hlinkClick>
              </a:rPr>
              <a:t> </a:t>
            </a:r>
            <a:r>
              <a:rPr lang="en" sz="800" u="sng">
                <a:solidFill>
                  <a:schemeClr val="dk1"/>
                </a:solidFill>
                <a:latin typeface="Plus Jakarta Sans"/>
                <a:ea typeface="Plus Jakarta Sans"/>
                <a:cs typeface="Plus Jakarta Sans"/>
                <a:sym typeface="Plus Jakarta Sans"/>
                <a:hlinkClick r:id="rId7">
                  <a:extLst>
                    <a:ext uri="{A12FA001-AC4F-418D-AE19-62706E023703}">
                      <ahyp:hlinkClr val="tx"/>
                    </a:ext>
                  </a:extLst>
                </a:hlinkClick>
              </a:rPr>
              <a:t>Unsplash</a:t>
            </a:r>
            <a:endParaRPr sz="800">
              <a:latin typeface="Plus Jakarta Sans Medium"/>
              <a:ea typeface="Plus Jakarta Sans Medium"/>
              <a:cs typeface="Plus Jakarta Sans Medium"/>
              <a:sym typeface="Plus Jakarta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2"/>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61" name="Google Shape;761;p102"/>
          <p:cNvSpPr txBox="1"/>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700">
                <a:solidFill>
                  <a:srgbClr val="212A32"/>
                </a:solidFill>
                <a:latin typeface="Roboto"/>
                <a:ea typeface="Roboto"/>
                <a:cs typeface="Roboto"/>
                <a:sym typeface="Roboto"/>
              </a:rPr>
              <a:t>‹#›</a:t>
            </a:fld>
            <a:endParaRPr sz="700">
              <a:solidFill>
                <a:srgbClr val="212A32"/>
              </a:solidFill>
              <a:latin typeface="Roboto"/>
              <a:ea typeface="Roboto"/>
              <a:cs typeface="Roboto"/>
              <a:sym typeface="Roboto"/>
            </a:endParaRPr>
          </a:p>
        </p:txBody>
      </p:sp>
      <p:cxnSp>
        <p:nvCxnSpPr>
          <p:cNvPr id="762" name="Google Shape;762;p102"/>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763" name="Google Shape;763;p102"/>
          <p:cNvCxnSpPr/>
          <p:nvPr/>
        </p:nvCxnSpPr>
        <p:spPr>
          <a:xfrm>
            <a:off x="151100" y="1034650"/>
            <a:ext cx="5476500" cy="0"/>
          </a:xfrm>
          <a:prstGeom prst="straightConnector1">
            <a:avLst/>
          </a:prstGeom>
          <a:noFill/>
          <a:ln cap="flat" cmpd="sng" w="9525">
            <a:solidFill>
              <a:srgbClr val="FFC808"/>
            </a:solidFill>
            <a:prstDash val="solid"/>
            <a:round/>
            <a:headEnd len="sm" w="sm" type="none"/>
            <a:tailEnd len="sm" w="sm" type="none"/>
          </a:ln>
        </p:spPr>
      </p:cxnSp>
      <p:sp>
        <p:nvSpPr>
          <p:cNvPr id="764" name="Google Shape;764;p102"/>
          <p:cNvSpPr txBox="1"/>
          <p:nvPr/>
        </p:nvSpPr>
        <p:spPr>
          <a:xfrm>
            <a:off x="482575" y="1125350"/>
            <a:ext cx="5082900" cy="4026300"/>
          </a:xfrm>
          <a:prstGeom prst="rect">
            <a:avLst/>
          </a:prstGeom>
          <a:noFill/>
          <a:ln>
            <a:noFill/>
          </a:ln>
        </p:spPr>
        <p:txBody>
          <a:bodyPr anchorCtr="0" anchor="t" bIns="17125" lIns="34275" spcFirstLastPara="1" rIns="34275" wrap="square" tIns="17125">
            <a:spAutoFit/>
          </a:bodyPr>
          <a:lstStyle/>
          <a:p>
            <a:pPr indent="0" lvl="0" marL="0" rtl="0" algn="l">
              <a:lnSpc>
                <a:spcPct val="115000"/>
              </a:lnSpc>
              <a:spcBef>
                <a:spcPts val="0"/>
              </a:spcBef>
              <a:spcAft>
                <a:spcPts val="0"/>
              </a:spcAft>
              <a:buNone/>
            </a:pPr>
            <a:r>
              <a:rPr b="1" lang="en" sz="1000">
                <a:solidFill>
                  <a:schemeClr val="accent1"/>
                </a:solidFill>
                <a:latin typeface="Plus Jakarta Sans"/>
                <a:ea typeface="Plus Jakarta Sans"/>
                <a:cs typeface="Plus Jakarta Sans"/>
                <a:sym typeface="Plus Jakarta Sans"/>
              </a:rPr>
              <a:t>Previous state:</a:t>
            </a:r>
            <a:endParaRPr b="1" sz="1000">
              <a:solidFill>
                <a:schemeClr val="accent1"/>
              </a:solidFill>
              <a:latin typeface="Plus Jakarta Sans"/>
              <a:ea typeface="Plus Jakarta Sans"/>
              <a:cs typeface="Plus Jakarta Sans"/>
              <a:sym typeface="Plus Jakarta Sans"/>
            </a:endParaRPr>
          </a:p>
          <a:p>
            <a:pPr indent="-285750" lvl="0" marL="457200" rtl="0" algn="l">
              <a:lnSpc>
                <a:spcPct val="115000"/>
              </a:lnSpc>
              <a:spcBef>
                <a:spcPts val="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They</a:t>
            </a:r>
            <a:r>
              <a:rPr lang="en" sz="1000">
                <a:solidFill>
                  <a:schemeClr val="dk1"/>
                </a:solidFill>
                <a:latin typeface="Plus Jakarta Sans"/>
                <a:ea typeface="Plus Jakarta Sans"/>
                <a:cs typeface="Plus Jakarta Sans"/>
                <a:sym typeface="Plus Jakarta Sans"/>
              </a:rPr>
              <a:t> previously used TIBCO Business Works for integration transformation and composition, and TIBCO Enterprise Messaging System (EMS) for pub-sub asynchronous messaging</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They were using TIBCO to run a process critical application—the continuous, stable operation of it was crucial for the business</a:t>
            </a:r>
            <a:endParaRPr sz="1000">
              <a:solidFill>
                <a:schemeClr val="dk1"/>
              </a:solidFill>
              <a:latin typeface="Plus Jakarta Sans"/>
              <a:ea typeface="Plus Jakarta Sans"/>
              <a:cs typeface="Plus Jakarta Sans"/>
              <a:sym typeface="Plus Jakarta Sans"/>
            </a:endParaRPr>
          </a:p>
          <a:p>
            <a:pPr indent="0" lvl="0" marL="0" rtl="0" algn="l">
              <a:lnSpc>
                <a:spcPct val="115000"/>
              </a:lnSpc>
              <a:spcBef>
                <a:spcPts val="1000"/>
              </a:spcBef>
              <a:spcAft>
                <a:spcPts val="0"/>
              </a:spcAft>
              <a:buNone/>
            </a:pPr>
            <a:r>
              <a:rPr b="1" lang="en" sz="1000">
                <a:solidFill>
                  <a:schemeClr val="accent1"/>
                </a:solidFill>
                <a:latin typeface="Plus Jakarta Sans"/>
                <a:ea typeface="Plus Jakarta Sans"/>
                <a:cs typeface="Plus Jakarta Sans"/>
                <a:sym typeface="Plus Jakarta Sans"/>
              </a:rPr>
              <a:t>Current state</a:t>
            </a:r>
            <a:endParaRPr b="1" sz="1000">
              <a:solidFill>
                <a:schemeClr val="accent1"/>
              </a:solidFill>
              <a:latin typeface="Plus Jakarta Sans"/>
              <a:ea typeface="Plus Jakarta Sans"/>
              <a:cs typeface="Plus Jakarta Sans"/>
              <a:sym typeface="Plus Jakarta Sans"/>
            </a:endParaRPr>
          </a:p>
          <a:p>
            <a:pPr indent="-292100" lvl="0" marL="457200" rtl="0" algn="l">
              <a:lnSpc>
                <a:spcPct val="115000"/>
              </a:lnSpc>
              <a:spcBef>
                <a:spcPts val="2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They moved this application</a:t>
            </a:r>
            <a:r>
              <a:rPr lang="en" sz="1000">
                <a:solidFill>
                  <a:schemeClr val="dk1"/>
                </a:solidFill>
                <a:latin typeface="Plus Jakarta Sans"/>
                <a:ea typeface="Plus Jakarta Sans"/>
                <a:cs typeface="Plus Jakarta Sans"/>
                <a:sym typeface="Plus Jakarta Sans"/>
              </a:rPr>
              <a:t> from TIBCO to WSO2 Enterprise Integrator (now WSO2 Integrator: MI) and WSO2 Message Broker (proposed to move to Amazon SQS)</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They have </a:t>
            </a:r>
            <a:r>
              <a:rPr lang="en" sz="1000">
                <a:solidFill>
                  <a:schemeClr val="dk1"/>
                </a:solidFill>
                <a:latin typeface="Plus Jakarta Sans"/>
                <a:ea typeface="Plus Jakarta Sans"/>
                <a:cs typeface="Plus Jakarta Sans"/>
                <a:sym typeface="Plus Jakarta Sans"/>
              </a:rPr>
              <a:t>expanded</a:t>
            </a:r>
            <a:r>
              <a:rPr lang="en" sz="1000">
                <a:solidFill>
                  <a:schemeClr val="dk1"/>
                </a:solidFill>
                <a:latin typeface="Plus Jakarta Sans"/>
                <a:ea typeface="Plus Jakarta Sans"/>
                <a:cs typeface="Plus Jakarta Sans"/>
                <a:sym typeface="Plus Jakarta Sans"/>
              </a:rPr>
              <a:t> to use WSO2 integration technology in several other projects too</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WSO2 was selected because of our open source products, cost effectiveness  of the implementation, and the seamless integrated platform that we provide</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Their road and rail management systems now rely on WSO2 to gain better insights to coordinate maintenance work, and minimize congestion while adhering to inspection and compliance requirements</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50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WSO2 has helped them better identify patterns and trends of maintenance that resulted in better commuter experience and intelligent insights</a:t>
            </a:r>
            <a:endParaRPr sz="1000">
              <a:solidFill>
                <a:schemeClr val="dk1"/>
              </a:solidFill>
              <a:latin typeface="Plus Jakarta Sans"/>
              <a:ea typeface="Plus Jakarta Sans"/>
              <a:cs typeface="Plus Jakarta Sans"/>
              <a:sym typeface="Plus Jakarta Sans"/>
            </a:endParaRPr>
          </a:p>
        </p:txBody>
      </p:sp>
      <p:sp>
        <p:nvSpPr>
          <p:cNvPr id="765" name="Google Shape;765;p102"/>
          <p:cNvSpPr txBox="1"/>
          <p:nvPr/>
        </p:nvSpPr>
        <p:spPr>
          <a:xfrm>
            <a:off x="5830650" y="3603425"/>
            <a:ext cx="3000000" cy="9543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lus Jakarta Sans"/>
                <a:ea typeface="Plus Jakarta Sans"/>
                <a:cs typeface="Plus Jakarta Sans"/>
                <a:sym typeface="Plus Jakarta Sans"/>
              </a:rPr>
              <a:t>WSO2 is a good company to work with, they understand things from a customer’s point of view, and they deliver from a business perspective. In our case, it was to transform the way we deliver operational technology.”</a:t>
            </a:r>
            <a:endParaRPr sz="1000">
              <a:latin typeface="Plus Jakarta Sans"/>
              <a:ea typeface="Plus Jakarta Sans"/>
              <a:cs typeface="Plus Jakarta Sans"/>
              <a:sym typeface="Plus Jakarta Sans"/>
            </a:endParaRPr>
          </a:p>
        </p:txBody>
      </p:sp>
      <p:sp>
        <p:nvSpPr>
          <p:cNvPr id="766" name="Google Shape;766;p102"/>
          <p:cNvSpPr txBox="1"/>
          <p:nvPr>
            <p:ph idx="4294967295" type="title"/>
          </p:nvPr>
        </p:nvSpPr>
        <p:spPr>
          <a:xfrm>
            <a:off x="650900" y="380525"/>
            <a:ext cx="5082900" cy="435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 </a:t>
            </a:r>
            <a:r>
              <a:rPr lang="en"/>
              <a:t>local government body responsible for the transport system in a major UK city</a:t>
            </a:r>
            <a:endParaRPr/>
          </a:p>
        </p:txBody>
      </p:sp>
      <p:pic>
        <p:nvPicPr>
          <p:cNvPr id="767" name="Google Shape;767;p102" title="tomas-anton-escobar-PHyF2mCMei0-unsplash.jpg"/>
          <p:cNvPicPr preferRelativeResize="0"/>
          <p:nvPr/>
        </p:nvPicPr>
        <p:blipFill rotWithShape="1">
          <a:blip r:embed="rId3">
            <a:alphaModFix/>
          </a:blip>
          <a:srcRect b="0" l="33328" r="0" t="0"/>
          <a:stretch/>
        </p:blipFill>
        <p:spPr>
          <a:xfrm>
            <a:off x="5565500" y="472575"/>
            <a:ext cx="3008400" cy="3008400"/>
          </a:xfrm>
          <a:prstGeom prst="ellipse">
            <a:avLst/>
          </a:prstGeom>
          <a:noFill/>
          <a:ln cap="flat" cmpd="sng" w="9525">
            <a:solidFill>
              <a:schemeClr val="accent2"/>
            </a:solidFill>
            <a:prstDash val="solid"/>
            <a:round/>
            <a:headEnd len="sm" w="sm" type="none"/>
            <a:tailEnd len="sm" w="sm" type="none"/>
          </a:ln>
        </p:spPr>
      </p:pic>
      <p:sp>
        <p:nvSpPr>
          <p:cNvPr id="768" name="Google Shape;768;p102"/>
          <p:cNvSpPr txBox="1"/>
          <p:nvPr/>
        </p:nvSpPr>
        <p:spPr>
          <a:xfrm>
            <a:off x="6144000" y="0"/>
            <a:ext cx="3000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800">
                <a:solidFill>
                  <a:schemeClr val="dk1"/>
                </a:solidFill>
                <a:latin typeface="Plus Jakarta Sans"/>
                <a:ea typeface="Plus Jakarta Sans"/>
                <a:cs typeface="Plus Jakarta Sans"/>
                <a:sym typeface="Plus Jakarta Sans"/>
              </a:rPr>
              <a:t>Photo by</a:t>
            </a:r>
            <a:r>
              <a:rPr lang="en" sz="800">
                <a:solidFill>
                  <a:schemeClr val="dk1"/>
                </a:solidFill>
                <a:uFill>
                  <a:noFill/>
                </a:uFill>
                <a:latin typeface="Plus Jakarta Sans"/>
                <a:ea typeface="Plus Jakarta Sans"/>
                <a:cs typeface="Plus Jakarta Sans"/>
                <a:sym typeface="Plus Jakarta Sans"/>
                <a:hlinkClick r:id="rId4">
                  <a:extLst>
                    <a:ext uri="{A12FA001-AC4F-418D-AE19-62706E023703}">
                      <ahyp:hlinkClr val="tx"/>
                    </a:ext>
                  </a:extLst>
                </a:hlinkClick>
              </a:rPr>
              <a:t> </a:t>
            </a:r>
            <a:r>
              <a:rPr lang="en" sz="800" u="sng">
                <a:solidFill>
                  <a:schemeClr val="dk1"/>
                </a:solidFill>
                <a:latin typeface="Plus Jakarta Sans"/>
                <a:ea typeface="Plus Jakarta Sans"/>
                <a:cs typeface="Plus Jakarta Sans"/>
                <a:sym typeface="Plus Jakarta Sans"/>
                <a:hlinkClick r:id="rId5">
                  <a:extLst>
                    <a:ext uri="{A12FA001-AC4F-418D-AE19-62706E023703}">
                      <ahyp:hlinkClr val="tx"/>
                    </a:ext>
                  </a:extLst>
                </a:hlinkClick>
              </a:rPr>
              <a:t>Tomas Anton Escobar</a:t>
            </a:r>
            <a:r>
              <a:rPr lang="en" sz="800">
                <a:solidFill>
                  <a:schemeClr val="dk1"/>
                </a:solidFill>
                <a:latin typeface="Plus Jakarta Sans"/>
                <a:ea typeface="Plus Jakarta Sans"/>
                <a:cs typeface="Plus Jakarta Sans"/>
                <a:sym typeface="Plus Jakarta Sans"/>
              </a:rPr>
              <a:t> on</a:t>
            </a:r>
            <a:r>
              <a:rPr lang="en" sz="800">
                <a:solidFill>
                  <a:schemeClr val="dk1"/>
                </a:solidFill>
                <a:uFill>
                  <a:noFill/>
                </a:uFill>
                <a:latin typeface="Plus Jakarta Sans"/>
                <a:ea typeface="Plus Jakarta Sans"/>
                <a:cs typeface="Plus Jakarta Sans"/>
                <a:sym typeface="Plus Jakarta Sans"/>
                <a:hlinkClick r:id="rId6">
                  <a:extLst>
                    <a:ext uri="{A12FA001-AC4F-418D-AE19-62706E023703}">
                      <ahyp:hlinkClr val="tx"/>
                    </a:ext>
                  </a:extLst>
                </a:hlinkClick>
              </a:rPr>
              <a:t> </a:t>
            </a:r>
            <a:r>
              <a:rPr lang="en" sz="800" u="sng">
                <a:solidFill>
                  <a:schemeClr val="dk1"/>
                </a:solidFill>
                <a:latin typeface="Plus Jakarta Sans"/>
                <a:ea typeface="Plus Jakarta Sans"/>
                <a:cs typeface="Plus Jakarta Sans"/>
                <a:sym typeface="Plus Jakarta Sans"/>
                <a:hlinkClick r:id="rId7">
                  <a:extLst>
                    <a:ext uri="{A12FA001-AC4F-418D-AE19-62706E023703}">
                      <ahyp:hlinkClr val="tx"/>
                    </a:ext>
                  </a:extLst>
                </a:hlinkClick>
              </a:rPr>
              <a:t>Unsplash</a:t>
            </a:r>
            <a:endParaRPr sz="800">
              <a:solidFill>
                <a:schemeClr val="dk1"/>
              </a:solidFill>
              <a:latin typeface="Plus Jakarta Sans Medium"/>
              <a:ea typeface="Plus Jakarta Sans Medium"/>
              <a:cs typeface="Plus Jakarta Sans Medium"/>
              <a:sym typeface="Plus Jakarta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3"/>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latin typeface="Plus Jakarta Sans"/>
                <a:ea typeface="Plus Jakarta Sans"/>
                <a:cs typeface="Plus Jakarta Sans"/>
                <a:sym typeface="Plus Jakarta Sans"/>
              </a:rPr>
              <a:t>‹#›</a:t>
            </a:fld>
            <a:endParaRPr>
              <a:latin typeface="Plus Jakarta Sans"/>
              <a:ea typeface="Plus Jakarta Sans"/>
              <a:cs typeface="Plus Jakarta Sans"/>
              <a:sym typeface="Plus Jakarta Sans"/>
            </a:endParaRPr>
          </a:p>
        </p:txBody>
      </p:sp>
      <p:sp>
        <p:nvSpPr>
          <p:cNvPr id="774" name="Google Shape;774;p103"/>
          <p:cNvSpPr txBox="1"/>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700">
                <a:solidFill>
                  <a:srgbClr val="212A32"/>
                </a:solidFill>
                <a:latin typeface="Roboto"/>
                <a:ea typeface="Roboto"/>
                <a:cs typeface="Roboto"/>
                <a:sym typeface="Roboto"/>
              </a:rPr>
              <a:t>‹#›</a:t>
            </a:fld>
            <a:endParaRPr sz="700">
              <a:solidFill>
                <a:srgbClr val="212A32"/>
              </a:solidFill>
              <a:latin typeface="Roboto"/>
              <a:ea typeface="Roboto"/>
              <a:cs typeface="Roboto"/>
              <a:sym typeface="Roboto"/>
            </a:endParaRPr>
          </a:p>
        </p:txBody>
      </p:sp>
      <p:cxnSp>
        <p:nvCxnSpPr>
          <p:cNvPr id="775" name="Google Shape;775;p103"/>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776" name="Google Shape;776;p103"/>
          <p:cNvCxnSpPr/>
          <p:nvPr/>
        </p:nvCxnSpPr>
        <p:spPr>
          <a:xfrm>
            <a:off x="151100" y="1034650"/>
            <a:ext cx="5476500" cy="0"/>
          </a:xfrm>
          <a:prstGeom prst="straightConnector1">
            <a:avLst/>
          </a:prstGeom>
          <a:noFill/>
          <a:ln cap="flat" cmpd="sng" w="9525">
            <a:solidFill>
              <a:srgbClr val="FFC808"/>
            </a:solidFill>
            <a:prstDash val="solid"/>
            <a:round/>
            <a:headEnd len="sm" w="sm" type="none"/>
            <a:tailEnd len="sm" w="sm" type="none"/>
          </a:ln>
        </p:spPr>
      </p:cxnSp>
      <p:sp>
        <p:nvSpPr>
          <p:cNvPr id="777" name="Google Shape;777;p103"/>
          <p:cNvSpPr txBox="1"/>
          <p:nvPr/>
        </p:nvSpPr>
        <p:spPr>
          <a:xfrm>
            <a:off x="482575" y="1125350"/>
            <a:ext cx="5082900" cy="3849300"/>
          </a:xfrm>
          <a:prstGeom prst="rect">
            <a:avLst/>
          </a:prstGeom>
          <a:noFill/>
          <a:ln>
            <a:noFill/>
          </a:ln>
        </p:spPr>
        <p:txBody>
          <a:bodyPr anchorCtr="0" anchor="t" bIns="17125" lIns="34275" spcFirstLastPara="1" rIns="34275" wrap="square" tIns="17125">
            <a:spAutoFit/>
          </a:bodyPr>
          <a:lstStyle/>
          <a:p>
            <a:pPr indent="0" lvl="0" marL="0" rtl="0" algn="l">
              <a:lnSpc>
                <a:spcPct val="115000"/>
              </a:lnSpc>
              <a:spcBef>
                <a:spcPts val="0"/>
              </a:spcBef>
              <a:spcAft>
                <a:spcPts val="0"/>
              </a:spcAft>
              <a:buNone/>
            </a:pPr>
            <a:r>
              <a:rPr b="1" lang="en" sz="1000">
                <a:solidFill>
                  <a:schemeClr val="accent1"/>
                </a:solidFill>
                <a:latin typeface="Plus Jakarta Sans"/>
                <a:ea typeface="Plus Jakarta Sans"/>
                <a:cs typeface="Plus Jakarta Sans"/>
                <a:sym typeface="Plus Jakarta Sans"/>
              </a:rPr>
              <a:t>Problem:</a:t>
            </a:r>
            <a:endParaRPr b="1" sz="1000">
              <a:solidFill>
                <a:schemeClr val="accent1"/>
              </a:solidFill>
              <a:latin typeface="Plus Jakarta Sans"/>
              <a:ea typeface="Plus Jakarta Sans"/>
              <a:cs typeface="Plus Jakarta Sans"/>
              <a:sym typeface="Plus Jakarta Sans"/>
            </a:endParaRPr>
          </a:p>
          <a:p>
            <a:pPr indent="-285750" lvl="0" marL="457200" rtl="0" algn="l">
              <a:lnSpc>
                <a:spcPct val="115000"/>
              </a:lnSpc>
              <a:spcBef>
                <a:spcPts val="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The bank’s TIBCO based integration layer was causing long lead times, and the Risk Division wanted a flexible integration solution for accurate and reliable customer risk and sanction list screening and onboarding</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They also needed to add a measure of intelligence to the screening solution, which was not possible on TIBCO as it was a data pass-through layer.</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They required a solution that permitted writing  additional business logic, and required the solution to be within the Risk Division’s control</a:t>
            </a:r>
            <a:endParaRPr sz="1000">
              <a:solidFill>
                <a:schemeClr val="dk1"/>
              </a:solidFill>
              <a:latin typeface="Plus Jakarta Sans"/>
              <a:ea typeface="Plus Jakarta Sans"/>
              <a:cs typeface="Plus Jakarta Sans"/>
              <a:sym typeface="Plus Jakarta Sans"/>
            </a:endParaRPr>
          </a:p>
          <a:p>
            <a:pPr indent="-285750" lvl="0" marL="457200" rtl="0" algn="l">
              <a:lnSpc>
                <a:spcPct val="115000"/>
              </a:lnSpc>
              <a:spcBef>
                <a:spcPts val="50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The infrastructure complexity  required significant resources for support </a:t>
            </a:r>
            <a:br>
              <a:rPr lang="en" sz="1000">
                <a:solidFill>
                  <a:schemeClr val="dk1"/>
                </a:solidFill>
                <a:latin typeface="Plus Jakarta Sans"/>
                <a:ea typeface="Plus Jakarta Sans"/>
                <a:cs typeface="Plus Jakarta Sans"/>
                <a:sym typeface="Plus Jakarta Sans"/>
              </a:rPr>
            </a:br>
            <a:r>
              <a:rPr lang="en" sz="1000">
                <a:solidFill>
                  <a:schemeClr val="dk1"/>
                </a:solidFill>
                <a:latin typeface="Plus Jakarta Sans"/>
                <a:ea typeface="Plus Jakarta Sans"/>
                <a:cs typeface="Plus Jakarta Sans"/>
                <a:sym typeface="Plus Jakarta Sans"/>
              </a:rPr>
              <a:t>and maintenance, impacting operational efficiency and increasing costs</a:t>
            </a:r>
            <a:endParaRPr sz="1000">
              <a:solidFill>
                <a:schemeClr val="dk1"/>
              </a:solidFill>
              <a:latin typeface="Plus Jakarta Sans"/>
              <a:ea typeface="Plus Jakarta Sans"/>
              <a:cs typeface="Plus Jakarta Sans"/>
              <a:sym typeface="Plus Jakarta Sans"/>
            </a:endParaRPr>
          </a:p>
          <a:p>
            <a:pPr indent="0" lvl="0" marL="0" rtl="0" algn="l">
              <a:lnSpc>
                <a:spcPct val="115000"/>
              </a:lnSpc>
              <a:spcBef>
                <a:spcPts val="1000"/>
              </a:spcBef>
              <a:spcAft>
                <a:spcPts val="0"/>
              </a:spcAft>
              <a:buNone/>
            </a:pPr>
            <a:r>
              <a:rPr b="1" lang="en" sz="1000">
                <a:solidFill>
                  <a:schemeClr val="accent1"/>
                </a:solidFill>
                <a:latin typeface="Plus Jakarta Sans"/>
                <a:ea typeface="Plus Jakarta Sans"/>
                <a:cs typeface="Plus Jakarta Sans"/>
                <a:sym typeface="Plus Jakarta Sans"/>
              </a:rPr>
              <a:t>Switching from TIBCO to WSO2:</a:t>
            </a:r>
            <a:endParaRPr b="1" sz="1000">
              <a:solidFill>
                <a:schemeClr val="accent1"/>
              </a:solidFill>
              <a:latin typeface="Plus Jakarta Sans"/>
              <a:ea typeface="Plus Jakarta Sans"/>
              <a:cs typeface="Plus Jakarta Sans"/>
              <a:sym typeface="Plus Jakarta Sans"/>
            </a:endParaRPr>
          </a:p>
          <a:p>
            <a:pPr indent="-292100" lvl="0" marL="457200" rtl="0" algn="l">
              <a:lnSpc>
                <a:spcPct val="115000"/>
              </a:lnSpc>
              <a:spcBef>
                <a:spcPts val="2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 bank selected WSO2 due to </a:t>
            </a:r>
            <a:r>
              <a:rPr b="1" lang="en" sz="1000">
                <a:solidFill>
                  <a:schemeClr val="dk1"/>
                </a:solidFill>
                <a:latin typeface="Plus Jakarta Sans"/>
                <a:ea typeface="Plus Jakarta Sans"/>
                <a:cs typeface="Plus Jakarta Sans"/>
                <a:sym typeface="Plus Jakarta Sans"/>
              </a:rPr>
              <a:t>cost-effectiveness, quick deployment time, and the ease of configuration</a:t>
            </a:r>
            <a:r>
              <a:rPr lang="en" sz="1000">
                <a:solidFill>
                  <a:schemeClr val="dk1"/>
                </a:solidFill>
                <a:latin typeface="Plus Jakarta Sans"/>
                <a:ea typeface="Plus Jakarta Sans"/>
                <a:cs typeface="Plus Jakarta Sans"/>
                <a:sym typeface="Plus Jakarta Sans"/>
              </a:rPr>
              <a:t>, and </a:t>
            </a:r>
            <a:r>
              <a:rPr b="1" lang="en" sz="1000">
                <a:solidFill>
                  <a:schemeClr val="dk1"/>
                </a:solidFill>
                <a:latin typeface="Plus Jakarta Sans"/>
                <a:ea typeface="Plus Jakarta Sans"/>
                <a:cs typeface="Plus Jakarta Sans"/>
                <a:sym typeface="Plus Jakarta Sans"/>
              </a:rPr>
              <a:t>GTM  took just 3 months</a:t>
            </a:r>
            <a:r>
              <a:rPr lang="en" sz="1000">
                <a:solidFill>
                  <a:schemeClr val="dk1"/>
                </a:solidFill>
                <a:latin typeface="Plus Jakarta Sans"/>
                <a:ea typeface="Plus Jakarta Sans"/>
                <a:cs typeface="Plus Jakarta Sans"/>
                <a:sym typeface="Plus Jakarta Sans"/>
              </a:rPr>
              <a:t> from solution conceptualization to production</a:t>
            </a:r>
            <a:endParaRPr b="1"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 new solution has </a:t>
            </a:r>
            <a:r>
              <a:rPr b="1" lang="en" sz="1000">
                <a:solidFill>
                  <a:schemeClr val="dk1"/>
                </a:solidFill>
                <a:latin typeface="Plus Jakarta Sans"/>
                <a:ea typeface="Plus Jakarta Sans"/>
                <a:cs typeface="Plus Jakarta Sans"/>
                <a:sym typeface="Plus Jakarta Sans"/>
              </a:rPr>
              <a:t>significantly decreased delivery time, resulted in fewer errors, and led to no downtime issues.</a:t>
            </a:r>
            <a:r>
              <a:rPr lang="en" sz="1000">
                <a:solidFill>
                  <a:schemeClr val="dk1"/>
                </a:solidFill>
                <a:latin typeface="Plus Jakarta Sans"/>
                <a:ea typeface="Plus Jakarta Sans"/>
                <a:cs typeface="Plus Jakarta Sans"/>
                <a:sym typeface="Plus Jakarta Sans"/>
              </a:rPr>
              <a:t> </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50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WSO2 has proven </a:t>
            </a:r>
            <a:r>
              <a:rPr b="1" lang="en" sz="1000">
                <a:solidFill>
                  <a:schemeClr val="dk1"/>
                </a:solidFill>
                <a:latin typeface="Plus Jakarta Sans"/>
                <a:ea typeface="Plus Jakarta Sans"/>
                <a:cs typeface="Plus Jakarta Sans"/>
                <a:sym typeface="Plus Jakarta Sans"/>
              </a:rPr>
              <a:t>successful in managing workload spikes</a:t>
            </a:r>
            <a:r>
              <a:rPr lang="en" sz="1000">
                <a:solidFill>
                  <a:schemeClr val="dk1"/>
                </a:solidFill>
                <a:latin typeface="Plus Jakarta Sans"/>
                <a:ea typeface="Plus Jakarta Sans"/>
                <a:cs typeface="Plus Jakarta Sans"/>
                <a:sym typeface="Plus Jakarta Sans"/>
              </a:rPr>
              <a:t>, enabling the Risk Division to perform quick deployments and configuration in the event of ad-hoc changes.</a:t>
            </a:r>
            <a:endParaRPr sz="1000">
              <a:solidFill>
                <a:schemeClr val="dk1"/>
              </a:solidFill>
              <a:latin typeface="Plus Jakarta Sans"/>
              <a:ea typeface="Plus Jakarta Sans"/>
              <a:cs typeface="Plus Jakarta Sans"/>
              <a:sym typeface="Plus Jakarta Sans"/>
            </a:endParaRPr>
          </a:p>
        </p:txBody>
      </p:sp>
      <p:pic>
        <p:nvPicPr>
          <p:cNvPr id="778" name="Google Shape;778;p103" title="etienne-martin-2_K82gx9Uk8-unsplash.jpg"/>
          <p:cNvPicPr preferRelativeResize="0"/>
          <p:nvPr/>
        </p:nvPicPr>
        <p:blipFill rotWithShape="1">
          <a:blip r:embed="rId3">
            <a:alphaModFix/>
          </a:blip>
          <a:srcRect b="0" l="16639" r="16639" t="0"/>
          <a:stretch/>
        </p:blipFill>
        <p:spPr>
          <a:xfrm>
            <a:off x="5565475" y="475325"/>
            <a:ext cx="3008400" cy="3008400"/>
          </a:xfrm>
          <a:prstGeom prst="ellipse">
            <a:avLst/>
          </a:prstGeom>
          <a:noFill/>
          <a:ln cap="flat" cmpd="sng" w="9525">
            <a:solidFill>
              <a:schemeClr val="accent2"/>
            </a:solidFill>
            <a:prstDash val="solid"/>
            <a:round/>
            <a:headEnd len="sm" w="sm" type="none"/>
            <a:tailEnd len="sm" w="sm" type="none"/>
          </a:ln>
        </p:spPr>
      </p:pic>
      <p:sp>
        <p:nvSpPr>
          <p:cNvPr id="779" name="Google Shape;779;p103"/>
          <p:cNvSpPr/>
          <p:nvPr/>
        </p:nvSpPr>
        <p:spPr>
          <a:xfrm>
            <a:off x="5970625" y="3902372"/>
            <a:ext cx="3008400" cy="872100"/>
          </a:xfrm>
          <a:prstGeom prst="roundRect">
            <a:avLst>
              <a:gd fmla="val 5887" name="adj"/>
            </a:avLst>
          </a:prstGeom>
          <a:noFill/>
          <a:ln cap="flat" cmpd="sng" w="9525">
            <a:solidFill>
              <a:schemeClr val="accent1"/>
            </a:solidFill>
            <a:prstDash val="dot"/>
            <a:round/>
            <a:headEnd len="sm" w="sm" type="none"/>
            <a:tailEnd len="sm" w="sm" type="none"/>
          </a:ln>
        </p:spPr>
        <p:txBody>
          <a:bodyPr anchorCtr="0" anchor="t" bIns="91425" lIns="91425" spcFirstLastPara="1" rIns="91425" wrap="square" tIns="0">
            <a:noAutofit/>
          </a:bodyPr>
          <a:lstStyle/>
          <a:p>
            <a:pPr indent="-234950" lvl="0" marL="285750" rtl="0" algn="l">
              <a:spcBef>
                <a:spcPts val="1000"/>
              </a:spcBef>
              <a:spcAft>
                <a:spcPts val="0"/>
              </a:spcAft>
              <a:buClr>
                <a:schemeClr val="accent1"/>
              </a:buClr>
              <a:buSzPts val="1000"/>
              <a:buFont typeface="Plus Jakarta Sans Medium"/>
              <a:buChar char="-"/>
            </a:pPr>
            <a:r>
              <a:rPr lang="en" sz="1000">
                <a:solidFill>
                  <a:schemeClr val="dk1"/>
                </a:solidFill>
                <a:latin typeface="Plus Jakarta Sans Medium"/>
                <a:ea typeface="Plus Jakarta Sans Medium"/>
                <a:cs typeface="Plus Jakarta Sans Medium"/>
                <a:sym typeface="Plus Jakarta Sans Medium"/>
              </a:rPr>
              <a:t>9M active customer screenings per day</a:t>
            </a:r>
            <a:endParaRPr sz="1000">
              <a:solidFill>
                <a:schemeClr val="dk1"/>
              </a:solidFill>
              <a:latin typeface="Plus Jakarta Sans Medium"/>
              <a:ea typeface="Plus Jakarta Sans Medium"/>
              <a:cs typeface="Plus Jakarta Sans Medium"/>
              <a:sym typeface="Plus Jakarta Sans Medium"/>
            </a:endParaRPr>
          </a:p>
          <a:p>
            <a:pPr indent="-234950" lvl="0" marL="285750" rtl="0" algn="l">
              <a:spcBef>
                <a:spcPts val="1000"/>
              </a:spcBef>
              <a:spcAft>
                <a:spcPts val="0"/>
              </a:spcAft>
              <a:buClr>
                <a:schemeClr val="accent1"/>
              </a:buClr>
              <a:buSzPts val="1000"/>
              <a:buFont typeface="Plus Jakarta Sans Medium"/>
              <a:buChar char="-"/>
            </a:pPr>
            <a:r>
              <a:rPr lang="en" sz="1000">
                <a:solidFill>
                  <a:schemeClr val="dk1"/>
                </a:solidFill>
                <a:latin typeface="Plus Jakarta Sans Medium"/>
                <a:ea typeface="Plus Jakarta Sans Medium"/>
                <a:cs typeface="Plus Jakarta Sans Medium"/>
                <a:sym typeface="Plus Jakarta Sans Medium"/>
              </a:rPr>
              <a:t>250+ services and 20+ systems connected for risk profiling</a:t>
            </a:r>
            <a:endParaRPr sz="1000">
              <a:solidFill>
                <a:schemeClr val="dk1"/>
              </a:solidFill>
              <a:latin typeface="Plus Jakarta Sans Medium"/>
              <a:ea typeface="Plus Jakarta Sans Medium"/>
              <a:cs typeface="Plus Jakarta Sans Medium"/>
              <a:sym typeface="Plus Jakarta Sans Medium"/>
            </a:endParaRPr>
          </a:p>
        </p:txBody>
      </p:sp>
      <p:sp>
        <p:nvSpPr>
          <p:cNvPr id="780" name="Google Shape;780;p103"/>
          <p:cNvSpPr txBox="1"/>
          <p:nvPr>
            <p:ph type="title"/>
          </p:nvPr>
        </p:nvSpPr>
        <p:spPr>
          <a:xfrm>
            <a:off x="650900" y="380525"/>
            <a:ext cx="4285200" cy="435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A major South African bank</a:t>
            </a:r>
            <a:endParaRPr/>
          </a:p>
        </p:txBody>
      </p:sp>
      <p:sp>
        <p:nvSpPr>
          <p:cNvPr id="781" name="Google Shape;781;p103"/>
          <p:cNvSpPr txBox="1"/>
          <p:nvPr/>
        </p:nvSpPr>
        <p:spPr>
          <a:xfrm>
            <a:off x="6144000" y="0"/>
            <a:ext cx="3000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dk1"/>
                </a:solidFill>
                <a:latin typeface="Plus Jakarta Sans Medium"/>
                <a:ea typeface="Plus Jakarta Sans Medium"/>
                <a:cs typeface="Plus Jakarta Sans Medium"/>
                <a:sym typeface="Plus Jakarta Sans Medium"/>
              </a:rPr>
              <a:t>Photo by</a:t>
            </a:r>
            <a:r>
              <a:rPr lang="en" sz="800">
                <a:solidFill>
                  <a:schemeClr val="dk1"/>
                </a:solidFill>
                <a:uFill>
                  <a:noFill/>
                </a:uFill>
                <a:latin typeface="Plus Jakarta Sans Medium"/>
                <a:ea typeface="Plus Jakarta Sans Medium"/>
                <a:cs typeface="Plus Jakarta Sans Medium"/>
                <a:sym typeface="Plus Jakarta Sans Medium"/>
                <a:hlinkClick r:id="rId4">
                  <a:extLst>
                    <a:ext uri="{A12FA001-AC4F-418D-AE19-62706E023703}">
                      <ahyp:hlinkClr val="tx"/>
                    </a:ext>
                  </a:extLst>
                </a:hlinkClick>
              </a:rPr>
              <a:t> </a:t>
            </a:r>
            <a:r>
              <a:rPr lang="en" sz="800" u="sng">
                <a:solidFill>
                  <a:schemeClr val="hlink"/>
                </a:solidFill>
                <a:latin typeface="Plus Jakarta Sans Medium"/>
                <a:ea typeface="Plus Jakarta Sans Medium"/>
                <a:cs typeface="Plus Jakarta Sans Medium"/>
                <a:sym typeface="Plus Jakarta Sans Medium"/>
                <a:hlinkClick r:id="rId5"/>
              </a:rPr>
              <a:t>Etienne Martin</a:t>
            </a:r>
            <a:r>
              <a:rPr lang="en" sz="800">
                <a:solidFill>
                  <a:schemeClr val="dk1"/>
                </a:solidFill>
                <a:latin typeface="Plus Jakarta Sans Medium"/>
                <a:ea typeface="Plus Jakarta Sans Medium"/>
                <a:cs typeface="Plus Jakarta Sans Medium"/>
                <a:sym typeface="Plus Jakarta Sans Medium"/>
              </a:rPr>
              <a:t> on</a:t>
            </a:r>
            <a:r>
              <a:rPr lang="en" sz="800">
                <a:solidFill>
                  <a:schemeClr val="dk1"/>
                </a:solidFill>
                <a:uFill>
                  <a:noFill/>
                </a:uFill>
                <a:latin typeface="Plus Jakarta Sans Medium"/>
                <a:ea typeface="Plus Jakarta Sans Medium"/>
                <a:cs typeface="Plus Jakarta Sans Medium"/>
                <a:sym typeface="Plus Jakarta Sans Medium"/>
                <a:hlinkClick r:id="rId6">
                  <a:extLst>
                    <a:ext uri="{A12FA001-AC4F-418D-AE19-62706E023703}">
                      <ahyp:hlinkClr val="tx"/>
                    </a:ext>
                  </a:extLst>
                </a:hlinkClick>
              </a:rPr>
              <a:t> </a:t>
            </a:r>
            <a:r>
              <a:rPr lang="en" sz="800" u="sng">
                <a:solidFill>
                  <a:schemeClr val="hlink"/>
                </a:solidFill>
                <a:latin typeface="Plus Jakarta Sans Medium"/>
                <a:ea typeface="Plus Jakarta Sans Medium"/>
                <a:cs typeface="Plus Jakarta Sans Medium"/>
                <a:sym typeface="Plus Jakarta Sans Medium"/>
                <a:hlinkClick r:id="rId7"/>
              </a:rPr>
              <a:t>Unsplash</a:t>
            </a:r>
            <a:endParaRPr sz="800">
              <a:latin typeface="Plus Jakarta Sans Medium"/>
              <a:ea typeface="Plus Jakarta Sans Medium"/>
              <a:cs typeface="Plus Jakarta Sans Medium"/>
              <a:sym typeface="Plus Jakarta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4"/>
          <p:cNvSpPr txBox="1"/>
          <p:nvPr>
            <p:ph type="ctrTitle"/>
          </p:nvPr>
        </p:nvSpPr>
        <p:spPr>
          <a:xfrm>
            <a:off x="1149025" y="2003900"/>
            <a:ext cx="7088400" cy="11598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FAQs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5"/>
          <p:cNvSpPr txBox="1"/>
          <p:nvPr>
            <p:ph type="title"/>
          </p:nvPr>
        </p:nvSpPr>
        <p:spPr>
          <a:xfrm>
            <a:off x="705825" y="380525"/>
            <a:ext cx="7783800" cy="4926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sz="2000"/>
              <a:t>FAQs and responses</a:t>
            </a:r>
            <a:endParaRPr sz="2000"/>
          </a:p>
        </p:txBody>
      </p:sp>
      <p:sp>
        <p:nvSpPr>
          <p:cNvPr id="792" name="Google Shape;792;p105"/>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793" name="Google Shape;793;p105"/>
          <p:cNvGraphicFramePr/>
          <p:nvPr/>
        </p:nvGraphicFramePr>
        <p:xfrm>
          <a:off x="331725" y="1096350"/>
          <a:ext cx="3000000" cy="3000000"/>
        </p:xfrm>
        <a:graphic>
          <a:graphicData uri="http://schemas.openxmlformats.org/drawingml/2006/table">
            <a:tbl>
              <a:tblPr>
                <a:noFill/>
                <a:tableStyleId>{130A43FE-B0B5-48BA-98E5-8BCD06941E8E}</a:tableStyleId>
              </a:tblPr>
              <a:tblGrid>
                <a:gridCol w="2998725"/>
                <a:gridCol w="5481825"/>
              </a:tblGrid>
              <a:tr h="465975">
                <a:tc>
                  <a:txBody>
                    <a:bodyPr/>
                    <a:lstStyle/>
                    <a:p>
                      <a:pPr indent="0" lvl="0" marL="0" rtl="0" algn="ctr">
                        <a:spcBef>
                          <a:spcPts val="0"/>
                        </a:spcBef>
                        <a:spcAft>
                          <a:spcPts val="0"/>
                        </a:spcAft>
                        <a:buNone/>
                      </a:pPr>
                      <a:r>
                        <a:rPr b="1" lang="en">
                          <a:latin typeface="Plus Jakarta Sans"/>
                          <a:ea typeface="Plus Jakarta Sans"/>
                          <a:cs typeface="Plus Jakarta Sans"/>
                          <a:sym typeface="Plus Jakarta Sans"/>
                        </a:rPr>
                        <a:t>Question</a:t>
                      </a:r>
                      <a:endParaRPr b="1">
                        <a:latin typeface="Plus Jakarta Sans"/>
                        <a:ea typeface="Plus Jakarta Sans"/>
                        <a:cs typeface="Plus Jakarta Sans"/>
                        <a:sym typeface="Plus Jakarta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a:latin typeface="Plus Jakarta Sans"/>
                          <a:ea typeface="Plus Jakarta Sans"/>
                          <a:cs typeface="Plus Jakarta Sans"/>
                          <a:sym typeface="Plus Jakarta Sans"/>
                        </a:rPr>
                        <a:t>Response</a:t>
                      </a:r>
                      <a:endParaRPr b="1">
                        <a:latin typeface="Plus Jakarta Sans"/>
                        <a:ea typeface="Plus Jakarta Sans"/>
                        <a:cs typeface="Plus Jakarta Sans"/>
                        <a:sym typeface="Plus Jakarta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r>
              <a:tr h="818925">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We have been using TIBCO for many years, and they provide connectors to all our legacy systems, including Mainframes. </a:t>
                      </a:r>
                      <a:endParaRPr sz="1200">
                        <a:latin typeface="Plus Jakarta Sans"/>
                        <a:ea typeface="Plus Jakarta Sans"/>
                        <a:cs typeface="Plus Jakarta Sans"/>
                        <a:sym typeface="Plus Jakarta Sans"/>
                      </a:endParaRPr>
                    </a:p>
                    <a:p>
                      <a:pPr indent="0" lvl="0" marL="0" rtl="0" algn="l">
                        <a:spcBef>
                          <a:spcPts val="0"/>
                        </a:spcBef>
                        <a:spcAft>
                          <a:spcPts val="0"/>
                        </a:spcAft>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None/>
                      </a:pPr>
                      <a:r>
                        <a:rPr lang="en" sz="1200">
                          <a:latin typeface="Plus Jakarta Sans"/>
                          <a:ea typeface="Plus Jakarta Sans"/>
                          <a:cs typeface="Plus Jakarta Sans"/>
                          <a:sym typeface="Plus Jakarta Sans"/>
                        </a:rPr>
                        <a:t>Can WSO2 provide us with the same level of connectors for legacy systems?</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WSO2 also has out-of-the-box connectors for many legacy systems</a:t>
                      </a:r>
                      <a:r>
                        <a:rPr lang="en" sz="1200">
                          <a:latin typeface="Plus Jakarta Sans"/>
                          <a:ea typeface="Plus Jakarta Sans"/>
                          <a:cs typeface="Plus Jakarta Sans"/>
                          <a:sym typeface="Plus Jakarta Sans"/>
                        </a:rPr>
                        <a:t>. </a:t>
                      </a:r>
                      <a:endParaRPr sz="1200">
                        <a:latin typeface="Plus Jakarta Sans"/>
                        <a:ea typeface="Plus Jakarta Sans"/>
                        <a:cs typeface="Plus Jakarta Sans"/>
                        <a:sym typeface="Plus Jakarta Sans"/>
                      </a:endParaRPr>
                    </a:p>
                    <a:p>
                      <a:pPr indent="0" lvl="0" marL="0" rtl="0" algn="l">
                        <a:spcBef>
                          <a:spcPts val="0"/>
                        </a:spcBef>
                        <a:spcAft>
                          <a:spcPts val="0"/>
                        </a:spcAft>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None/>
                      </a:pPr>
                      <a:r>
                        <a:rPr lang="en" sz="1200">
                          <a:latin typeface="Plus Jakarta Sans"/>
                          <a:ea typeface="Plus Jakarta Sans"/>
                          <a:cs typeface="Plus Jakarta Sans"/>
                          <a:sym typeface="Plus Jakarta Sans"/>
                        </a:rPr>
                        <a:t>WSO2 also works with all our customers to build connectors for any systems to which we don’t have existing connectors—a service we provide at no extra cost.</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818925">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I am locked into my TIBCO contract for several more years, and there is no cancellation option. </a:t>
                      </a:r>
                      <a:endParaRPr sz="1200">
                        <a:latin typeface="Plus Jakarta Sans"/>
                        <a:ea typeface="Plus Jakarta Sans"/>
                        <a:cs typeface="Plus Jakarta Sans"/>
                        <a:sym typeface="Plus Jakarta Sans"/>
                      </a:endParaRPr>
                    </a:p>
                    <a:p>
                      <a:pPr indent="0" lvl="0" marL="0" rtl="0" algn="l">
                        <a:spcBef>
                          <a:spcPts val="0"/>
                        </a:spcBef>
                        <a:spcAft>
                          <a:spcPts val="0"/>
                        </a:spcAft>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None/>
                      </a:pPr>
                      <a:r>
                        <a:rPr lang="en" sz="1200">
                          <a:latin typeface="Plus Jakarta Sans"/>
                          <a:ea typeface="Plus Jakarta Sans"/>
                          <a:cs typeface="Plus Jakarta Sans"/>
                          <a:sym typeface="Plus Jakarta Sans"/>
                        </a:rPr>
                        <a:t>What do I do?</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You can start by using WSO2 for any new Integration project in your company, cancel your TIBCO contract at your next renewal, and migrate completely to WSO2 at that point in time.</a:t>
                      </a:r>
                      <a:endParaRPr sz="1200">
                        <a:latin typeface="Plus Jakarta Sans"/>
                        <a:ea typeface="Plus Jakarta Sans"/>
                        <a:cs typeface="Plus Jakarta Sans"/>
                        <a:sym typeface="Plus Jakarta Sans"/>
                      </a:endParaRPr>
                    </a:p>
                    <a:p>
                      <a:pPr indent="0" lvl="0" marL="0" rtl="0" algn="l">
                        <a:spcBef>
                          <a:spcPts val="0"/>
                        </a:spcBef>
                        <a:spcAft>
                          <a:spcPts val="0"/>
                        </a:spcAft>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None/>
                      </a:pPr>
                      <a:r>
                        <a:rPr lang="en" sz="1200">
                          <a:latin typeface="Plus Jakarta Sans"/>
                          <a:ea typeface="Plus Jakarta Sans"/>
                          <a:cs typeface="Plus Jakarta Sans"/>
                          <a:sym typeface="Plus Jakarta Sans"/>
                        </a:rPr>
                        <a:t>It is cheaper to use WSO2 for your new projects than it would be to expand your TIBCO deployment.</a:t>
                      </a:r>
                      <a:endParaRPr sz="1200">
                        <a:latin typeface="Plus Jakarta Sans"/>
                        <a:ea typeface="Plus Jakarta Sans"/>
                        <a:cs typeface="Plus Jakarta Sans"/>
                        <a:sym typeface="Plus Jakarta Sans"/>
                      </a:endParaRPr>
                    </a:p>
                    <a:p>
                      <a:pPr indent="0" lvl="0" marL="0" rtl="0" algn="l">
                        <a:spcBef>
                          <a:spcPts val="0"/>
                        </a:spcBef>
                        <a:spcAft>
                          <a:spcPts val="0"/>
                        </a:spcAft>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None/>
                      </a:pPr>
                      <a:r>
                        <a:rPr lang="en" sz="1200">
                          <a:latin typeface="Plus Jakarta Sans"/>
                          <a:ea typeface="Plus Jakarta Sans"/>
                          <a:cs typeface="Plus Jakarta Sans"/>
                          <a:sym typeface="Plus Jakarta Sans"/>
                        </a:rPr>
                        <a:t>This also gives you the opportunity to compare the benefits of WSO2 vs. TIBCO over a period of time.</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6"/>
          <p:cNvSpPr txBox="1"/>
          <p:nvPr>
            <p:ph type="title"/>
          </p:nvPr>
        </p:nvSpPr>
        <p:spPr>
          <a:xfrm>
            <a:off x="705825" y="380525"/>
            <a:ext cx="7783800" cy="4926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sz="2000"/>
              <a:t>FAQs</a:t>
            </a:r>
            <a:endParaRPr sz="2000"/>
          </a:p>
        </p:txBody>
      </p:sp>
      <p:sp>
        <p:nvSpPr>
          <p:cNvPr id="799" name="Google Shape;799;p106"/>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800" name="Google Shape;800;p106"/>
          <p:cNvGraphicFramePr/>
          <p:nvPr/>
        </p:nvGraphicFramePr>
        <p:xfrm>
          <a:off x="331725" y="1096350"/>
          <a:ext cx="3000000" cy="3000000"/>
        </p:xfrm>
        <a:graphic>
          <a:graphicData uri="http://schemas.openxmlformats.org/drawingml/2006/table">
            <a:tbl>
              <a:tblPr>
                <a:noFill/>
                <a:tableStyleId>{130A43FE-B0B5-48BA-98E5-8BCD06941E8E}</a:tableStyleId>
              </a:tblPr>
              <a:tblGrid>
                <a:gridCol w="2998725"/>
                <a:gridCol w="5481825"/>
              </a:tblGrid>
              <a:tr h="465975">
                <a:tc>
                  <a:txBody>
                    <a:bodyPr/>
                    <a:lstStyle/>
                    <a:p>
                      <a:pPr indent="0" lvl="0" marL="0" rtl="0" algn="ctr">
                        <a:spcBef>
                          <a:spcPts val="0"/>
                        </a:spcBef>
                        <a:spcAft>
                          <a:spcPts val="0"/>
                        </a:spcAft>
                        <a:buNone/>
                      </a:pPr>
                      <a:r>
                        <a:rPr b="1" lang="en">
                          <a:latin typeface="Plus Jakarta Sans"/>
                          <a:ea typeface="Plus Jakarta Sans"/>
                          <a:cs typeface="Plus Jakarta Sans"/>
                          <a:sym typeface="Plus Jakarta Sans"/>
                        </a:rPr>
                        <a:t>Question</a:t>
                      </a:r>
                      <a:endParaRPr b="1">
                        <a:latin typeface="Plus Jakarta Sans"/>
                        <a:ea typeface="Plus Jakarta Sans"/>
                        <a:cs typeface="Plus Jakarta Sans"/>
                        <a:sym typeface="Plus Jakarta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a:latin typeface="Plus Jakarta Sans"/>
                          <a:ea typeface="Plus Jakarta Sans"/>
                          <a:cs typeface="Plus Jakarta Sans"/>
                          <a:sym typeface="Plus Jakarta Sans"/>
                        </a:rPr>
                        <a:t>Response</a:t>
                      </a:r>
                      <a:endParaRPr b="1">
                        <a:latin typeface="Plus Jakarta Sans"/>
                        <a:ea typeface="Plus Jakarta Sans"/>
                        <a:cs typeface="Plus Jakarta Sans"/>
                        <a:sym typeface="Plus Jakarta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r>
              <a:tr h="818925">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How much effort will it take to migrate from TIBCO to WSO2?</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It depends on the complexity of your deployment, and we can share an estimate once we understand the specifics of your existing deployment.</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818925">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Migrating is expensive. How am I going to lower my TCO if I have to spend on migrating to WSO2?</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The migration costs are most likely to be incurred in year 1.</a:t>
                      </a:r>
                      <a:r>
                        <a:rPr lang="en" sz="1200">
                          <a:latin typeface="Plus Jakarta Sans"/>
                          <a:ea typeface="Plus Jakarta Sans"/>
                          <a:cs typeface="Plus Jakarta Sans"/>
                          <a:sym typeface="Plus Jakarta Sans"/>
                        </a:rPr>
                        <a:t> </a:t>
                      </a:r>
                      <a:endParaRPr sz="1200">
                        <a:latin typeface="Plus Jakarta Sans"/>
                        <a:ea typeface="Plus Jakarta Sans"/>
                        <a:cs typeface="Plus Jakarta Sans"/>
                        <a:sym typeface="Plus Jakarta Sans"/>
                      </a:endParaRPr>
                    </a:p>
                    <a:p>
                      <a:pPr indent="0" lvl="0" marL="0" rtl="0" algn="l">
                        <a:spcBef>
                          <a:spcPts val="0"/>
                        </a:spcBef>
                        <a:spcAft>
                          <a:spcPts val="0"/>
                        </a:spcAft>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None/>
                      </a:pPr>
                      <a:r>
                        <a:rPr lang="en" sz="1200">
                          <a:latin typeface="Plus Jakarta Sans"/>
                          <a:ea typeface="Plus Jakarta Sans"/>
                          <a:cs typeface="Plus Jakarta Sans"/>
                          <a:sym typeface="Plus Jakarta Sans"/>
                        </a:rPr>
                        <a:t>Therefore, </a:t>
                      </a:r>
                      <a:r>
                        <a:rPr lang="en" sz="1200">
                          <a:solidFill>
                            <a:schemeClr val="dk1"/>
                          </a:solidFill>
                          <a:latin typeface="Plus Jakarta Sans"/>
                          <a:ea typeface="Plus Jakarta Sans"/>
                          <a:cs typeface="Plus Jakarta Sans"/>
                          <a:sym typeface="Plus Jakarta Sans"/>
                        </a:rPr>
                        <a:t>you</a:t>
                      </a:r>
                      <a:r>
                        <a:rPr lang="en" sz="1200">
                          <a:solidFill>
                            <a:schemeClr val="dk1"/>
                          </a:solidFill>
                          <a:latin typeface="Plus Jakarta Sans"/>
                          <a:ea typeface="Plus Jakarta Sans"/>
                          <a:cs typeface="Plus Jakarta Sans"/>
                          <a:sym typeface="Plus Jakarta Sans"/>
                        </a:rPr>
                        <a:t> need to look at how much you will save over a 3+ year period by reducing your TIBCO subscription costs, not just over 1 year.</a:t>
                      </a:r>
                      <a:endParaRPr sz="12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sz="12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can also help you structure your investment in a cost-effective, flexible manner that helps you realize your ROI faster.</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7"/>
          <p:cNvSpPr txBox="1"/>
          <p:nvPr>
            <p:ph type="title"/>
          </p:nvPr>
        </p:nvSpPr>
        <p:spPr>
          <a:xfrm>
            <a:off x="705825" y="380525"/>
            <a:ext cx="7783800" cy="4926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sz="2000"/>
              <a:t>FAQs and responses</a:t>
            </a:r>
            <a:endParaRPr sz="2000"/>
          </a:p>
        </p:txBody>
      </p:sp>
      <p:graphicFrame>
        <p:nvGraphicFramePr>
          <p:cNvPr id="806" name="Google Shape;806;p107"/>
          <p:cNvGraphicFramePr/>
          <p:nvPr/>
        </p:nvGraphicFramePr>
        <p:xfrm>
          <a:off x="331725" y="1096350"/>
          <a:ext cx="3000000" cy="3000000"/>
        </p:xfrm>
        <a:graphic>
          <a:graphicData uri="http://schemas.openxmlformats.org/drawingml/2006/table">
            <a:tbl>
              <a:tblPr>
                <a:noFill/>
                <a:tableStyleId>{130A43FE-B0B5-48BA-98E5-8BCD06941E8E}</a:tableStyleId>
              </a:tblPr>
              <a:tblGrid>
                <a:gridCol w="2998725"/>
                <a:gridCol w="5481825"/>
              </a:tblGrid>
              <a:tr h="465975">
                <a:tc>
                  <a:txBody>
                    <a:bodyPr/>
                    <a:lstStyle/>
                    <a:p>
                      <a:pPr indent="0" lvl="0" marL="0" rtl="0" algn="ctr">
                        <a:spcBef>
                          <a:spcPts val="0"/>
                        </a:spcBef>
                        <a:spcAft>
                          <a:spcPts val="0"/>
                        </a:spcAft>
                        <a:buNone/>
                      </a:pPr>
                      <a:r>
                        <a:rPr b="1" lang="en">
                          <a:latin typeface="Plus Jakarta Sans"/>
                          <a:ea typeface="Plus Jakarta Sans"/>
                          <a:cs typeface="Plus Jakarta Sans"/>
                          <a:sym typeface="Plus Jakarta Sans"/>
                        </a:rPr>
                        <a:t>Question</a:t>
                      </a:r>
                      <a:endParaRPr b="1">
                        <a:latin typeface="Plus Jakarta Sans"/>
                        <a:ea typeface="Plus Jakarta Sans"/>
                        <a:cs typeface="Plus Jakarta Sans"/>
                        <a:sym typeface="Plus Jakarta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b="1" lang="en">
                          <a:latin typeface="Plus Jakarta Sans"/>
                          <a:ea typeface="Plus Jakarta Sans"/>
                          <a:cs typeface="Plus Jakarta Sans"/>
                          <a:sym typeface="Plus Jakarta Sans"/>
                        </a:rPr>
                        <a:t>Response</a:t>
                      </a:r>
                      <a:endParaRPr b="1">
                        <a:latin typeface="Plus Jakarta Sans"/>
                        <a:ea typeface="Plus Jakarta Sans"/>
                        <a:cs typeface="Plus Jakarta Sans"/>
                        <a:sym typeface="Plus Jakarta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r>
              <a:tr h="818925">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TIBCO</a:t>
                      </a:r>
                      <a:r>
                        <a:rPr lang="en" sz="1200">
                          <a:solidFill>
                            <a:schemeClr val="dk1"/>
                          </a:solidFill>
                          <a:latin typeface="Plus Jakarta Sans"/>
                          <a:ea typeface="Plus Jakarta Sans"/>
                          <a:cs typeface="Plus Jakarta Sans"/>
                          <a:sym typeface="Plus Jakarta Sans"/>
                        </a:rPr>
                        <a:t> is ranked on the Gartner MQ and Forrester Wave for iPaaS, but WSO2 is not on these rankings. </a:t>
                      </a:r>
                      <a:endParaRPr sz="12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sz="12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Clr>
                          <a:schemeClr val="dk1"/>
                        </a:buClr>
                        <a:buSzPts val="1100"/>
                        <a:buFont typeface="Arial"/>
                        <a:buNone/>
                      </a:pPr>
                      <a:r>
                        <a:rPr lang="en" sz="1200">
                          <a:solidFill>
                            <a:schemeClr val="dk1"/>
                          </a:solidFill>
                          <a:latin typeface="Plus Jakarta Sans"/>
                          <a:ea typeface="Plus Jakarta Sans"/>
                          <a:cs typeface="Plus Jakarta Sans"/>
                          <a:sym typeface="Plus Jakarta Sans"/>
                        </a:rPr>
                        <a:t>Does that mean that TIBCO is better?</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No, it does not. WSO2’s iPaaS </a:t>
                      </a:r>
                      <a:r>
                        <a:rPr lang="en" sz="1200">
                          <a:latin typeface="Plus Jakarta Sans"/>
                          <a:ea typeface="Plus Jakarta Sans"/>
                          <a:cs typeface="Plus Jakarta Sans"/>
                          <a:sym typeface="Plus Jakarta Sans"/>
                        </a:rPr>
                        <a:t>capabilities</a:t>
                      </a:r>
                      <a:r>
                        <a:rPr lang="en" sz="1200">
                          <a:latin typeface="Plus Jakarta Sans"/>
                          <a:ea typeface="Plus Jakarta Sans"/>
                          <a:cs typeface="Plus Jakarta Sans"/>
                          <a:sym typeface="Plus Jakarta Sans"/>
                        </a:rPr>
                        <a:t> are new, which is why we do not qualify for these rankings, but Choreo, our Internal Developer Platform with integration capabilities received an honourable mention in the 2024 Gartner MQ for iPaaS.</a:t>
                      </a:r>
                      <a:endParaRPr sz="1200">
                        <a:latin typeface="Plus Jakarta Sans"/>
                        <a:ea typeface="Plus Jakarta Sans"/>
                        <a:cs typeface="Plus Jakarta Sans"/>
                        <a:sym typeface="Plus Jakarta Sans"/>
                      </a:endParaRPr>
                    </a:p>
                    <a:p>
                      <a:pPr indent="0" lvl="0" marL="0" rtl="0" algn="l">
                        <a:spcBef>
                          <a:spcPts val="0"/>
                        </a:spcBef>
                        <a:spcAft>
                          <a:spcPts val="0"/>
                        </a:spcAft>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None/>
                      </a:pPr>
                      <a:r>
                        <a:rPr lang="en" sz="1200">
                          <a:latin typeface="Plus Jakarta Sans"/>
                          <a:ea typeface="Plus Jakarta Sans"/>
                          <a:cs typeface="Plus Jakarta Sans"/>
                          <a:sym typeface="Plus Jakarta Sans"/>
                        </a:rPr>
                        <a:t>Additionally, WSO2 API Manager</a:t>
                      </a:r>
                      <a:r>
                        <a:rPr lang="en" sz="1200">
                          <a:latin typeface="Plus Jakarta Sans"/>
                          <a:ea typeface="Plus Jakarta Sans"/>
                          <a:cs typeface="Plus Jakarta Sans"/>
                          <a:sym typeface="Plus Jakarta Sans"/>
                        </a:rPr>
                        <a:t>, which</a:t>
                      </a:r>
                      <a:r>
                        <a:rPr lang="en" sz="1200">
                          <a:latin typeface="Plus Jakarta Sans"/>
                          <a:ea typeface="Plus Jakarta Sans"/>
                          <a:cs typeface="Plus Jakarta Sans"/>
                          <a:sym typeface="Plus Jakarta Sans"/>
                        </a:rPr>
                        <a:t> bundles our integration capabilities is ranked in the Gartner MQ and Forrester Waves for API Management. It also scored 3.8/5 for API-based integration (second only to IBM) in the 2024 Gartner Critical Capabilities report for API  Management.</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818925">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How can I be sure that WSO2 provides the same level of </a:t>
                      </a:r>
                      <a:r>
                        <a:rPr lang="en" sz="1200">
                          <a:latin typeface="Plus Jakarta Sans"/>
                          <a:ea typeface="Plus Jakarta Sans"/>
                          <a:cs typeface="Plus Jakarta Sans"/>
                          <a:sym typeface="Plus Jakarta Sans"/>
                        </a:rPr>
                        <a:t>capabilities</a:t>
                      </a:r>
                      <a:r>
                        <a:rPr lang="en" sz="1200">
                          <a:latin typeface="Plus Jakarta Sans"/>
                          <a:ea typeface="Plus Jakarta Sans"/>
                          <a:cs typeface="Plus Jakarta Sans"/>
                          <a:sym typeface="Plus Jakarta Sans"/>
                        </a:rPr>
                        <a:t> as TIBCO?</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WSO2 provides proven technology that is used by 700+ customers globally. </a:t>
                      </a:r>
                      <a:r>
                        <a:rPr lang="en" sz="1200">
                          <a:latin typeface="Plus Jakarta Sans"/>
                          <a:ea typeface="Plus Jakarta Sans"/>
                          <a:cs typeface="Plus Jakarta Sans"/>
                          <a:sym typeface="Plus Jakarta Sans"/>
                        </a:rPr>
                        <a:t>We would be happy to address any concerns you have by taking a sample use case, and implementing a PoC if required.</a:t>
                      </a:r>
                      <a:endParaRPr sz="1200">
                        <a:latin typeface="Plus Jakarta Sans"/>
                        <a:ea typeface="Plus Jakarta Sans"/>
                        <a:cs typeface="Plus Jakarta Sans"/>
                        <a:sym typeface="Plus Jakarta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r>
            </a:tbl>
          </a:graphicData>
        </a:graphic>
      </p:graphicFrame>
      <p:sp>
        <p:nvSpPr>
          <p:cNvPr id="807" name="Google Shape;807;p107"/>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5" name="Shape 815"/>
        <p:cNvGrpSpPr/>
        <p:nvPr/>
      </p:nvGrpSpPr>
      <p:grpSpPr>
        <a:xfrm>
          <a:off x="0" y="0"/>
          <a:ext cx="0" cy="0"/>
          <a:chOff x="0" y="0"/>
          <a:chExt cx="0" cy="0"/>
        </a:xfrm>
      </p:grpSpPr>
      <p:pic>
        <p:nvPicPr>
          <p:cNvPr id="816" name="Google Shape;816;p109"/>
          <p:cNvPicPr preferRelativeResize="0"/>
          <p:nvPr/>
        </p:nvPicPr>
        <p:blipFill rotWithShape="1">
          <a:blip r:embed="rId3">
            <a:alphaModFix/>
          </a:blip>
          <a:srcRect b="14578" l="36059" r="23940" t="314"/>
          <a:stretch/>
        </p:blipFill>
        <p:spPr>
          <a:xfrm>
            <a:off x="5565600" y="468076"/>
            <a:ext cx="3008400" cy="3008400"/>
          </a:xfrm>
          <a:prstGeom prst="ellipse">
            <a:avLst/>
          </a:prstGeom>
          <a:noFill/>
          <a:ln cap="flat" cmpd="sng" w="9525">
            <a:solidFill>
              <a:schemeClr val="accent2"/>
            </a:solidFill>
            <a:prstDash val="solid"/>
            <a:round/>
            <a:headEnd len="sm" w="sm" type="none"/>
            <a:tailEnd len="sm" w="sm" type="none"/>
          </a:ln>
        </p:spPr>
      </p:pic>
      <p:sp>
        <p:nvSpPr>
          <p:cNvPr id="817" name="Google Shape;817;p109"/>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18" name="Google Shape;818;p109"/>
          <p:cNvSpPr txBox="1"/>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700">
                <a:solidFill>
                  <a:srgbClr val="212A32"/>
                </a:solidFill>
                <a:latin typeface="Roboto"/>
                <a:ea typeface="Roboto"/>
                <a:cs typeface="Roboto"/>
                <a:sym typeface="Roboto"/>
              </a:rPr>
              <a:t>‹#›</a:t>
            </a:fld>
            <a:endParaRPr sz="700">
              <a:solidFill>
                <a:srgbClr val="212A32"/>
              </a:solidFill>
              <a:latin typeface="Roboto"/>
              <a:ea typeface="Roboto"/>
              <a:cs typeface="Roboto"/>
              <a:sym typeface="Roboto"/>
            </a:endParaRPr>
          </a:p>
        </p:txBody>
      </p:sp>
      <p:cxnSp>
        <p:nvCxnSpPr>
          <p:cNvPr id="819" name="Google Shape;819;p109"/>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820" name="Google Shape;820;p109"/>
          <p:cNvCxnSpPr/>
          <p:nvPr/>
        </p:nvCxnSpPr>
        <p:spPr>
          <a:xfrm>
            <a:off x="151100" y="1034650"/>
            <a:ext cx="5476500" cy="0"/>
          </a:xfrm>
          <a:prstGeom prst="straightConnector1">
            <a:avLst/>
          </a:prstGeom>
          <a:noFill/>
          <a:ln cap="flat" cmpd="sng" w="9525">
            <a:solidFill>
              <a:srgbClr val="FFC808"/>
            </a:solidFill>
            <a:prstDash val="solid"/>
            <a:round/>
            <a:headEnd len="sm" w="sm" type="none"/>
            <a:tailEnd len="sm" w="sm" type="none"/>
          </a:ln>
        </p:spPr>
      </p:cxnSp>
      <p:sp>
        <p:nvSpPr>
          <p:cNvPr id="821" name="Google Shape;821;p109"/>
          <p:cNvSpPr txBox="1"/>
          <p:nvPr/>
        </p:nvSpPr>
        <p:spPr>
          <a:xfrm>
            <a:off x="482575" y="1125350"/>
            <a:ext cx="5082900" cy="3913500"/>
          </a:xfrm>
          <a:prstGeom prst="rect">
            <a:avLst/>
          </a:prstGeom>
          <a:noFill/>
          <a:ln>
            <a:noFill/>
          </a:ln>
        </p:spPr>
        <p:txBody>
          <a:bodyPr anchorCtr="0" anchor="t" bIns="17125" lIns="34275" spcFirstLastPara="1" rIns="34275" wrap="square" tIns="17125">
            <a:spAutoFit/>
          </a:bodyPr>
          <a:lstStyle/>
          <a:p>
            <a:pPr indent="0" lvl="0" marL="0" rtl="0" algn="l">
              <a:lnSpc>
                <a:spcPct val="115000"/>
              </a:lnSpc>
              <a:spcBef>
                <a:spcPts val="0"/>
              </a:spcBef>
              <a:spcAft>
                <a:spcPts val="0"/>
              </a:spcAft>
              <a:buNone/>
            </a:pPr>
            <a:r>
              <a:rPr b="1" lang="en" sz="1000">
                <a:solidFill>
                  <a:schemeClr val="accent1"/>
                </a:solidFill>
                <a:latin typeface="Plus Jakarta Sans"/>
                <a:ea typeface="Plus Jakarta Sans"/>
                <a:cs typeface="Plus Jakarta Sans"/>
                <a:sym typeface="Plus Jakarta Sans"/>
              </a:rPr>
              <a:t>Problem:</a:t>
            </a:r>
            <a:endParaRPr b="1" sz="1000">
              <a:solidFill>
                <a:schemeClr val="accent1"/>
              </a:solidFill>
              <a:latin typeface="Plus Jakarta Sans"/>
              <a:ea typeface="Plus Jakarta Sans"/>
              <a:cs typeface="Plus Jakarta Sans"/>
              <a:sym typeface="Plus Jakarta Sans"/>
            </a:endParaRPr>
          </a:p>
          <a:p>
            <a:pPr indent="-285750" lvl="0" marL="457200" rtl="0" algn="l">
              <a:lnSpc>
                <a:spcPct val="115000"/>
              </a:lnSpc>
              <a:spcBef>
                <a:spcPts val="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Complex middleware landscape that was made up of multiple platforms, including TIBCO (and MuleSoft, webMethods, and Oracle)</a:t>
            </a:r>
            <a:endParaRPr sz="1000">
              <a:solidFill>
                <a:schemeClr val="dk1"/>
              </a:solidFill>
              <a:latin typeface="Plus Jakarta Sans"/>
              <a:ea typeface="Plus Jakarta Sans"/>
              <a:cs typeface="Plus Jakarta Sans"/>
              <a:sym typeface="Plus Jakarta Sans"/>
            </a:endParaRPr>
          </a:p>
          <a:p>
            <a:pPr indent="-285750" lvl="0" marL="457200" rtl="0" algn="l">
              <a:lnSpc>
                <a:spcPct val="115000"/>
              </a:lnSpc>
              <a:spcBef>
                <a:spcPts val="50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The legacy architecture struggled to handle increasing tx volumes and </a:t>
            </a:r>
            <a:br>
              <a:rPr lang="en" sz="1000">
                <a:solidFill>
                  <a:schemeClr val="dk1"/>
                </a:solidFill>
                <a:latin typeface="Plus Jakarta Sans"/>
                <a:ea typeface="Plus Jakarta Sans"/>
                <a:cs typeface="Plus Jakarta Sans"/>
                <a:sym typeface="Plus Jakarta Sans"/>
              </a:rPr>
            </a:br>
            <a:r>
              <a:rPr lang="en" sz="1000">
                <a:solidFill>
                  <a:schemeClr val="dk1"/>
                </a:solidFill>
                <a:latin typeface="Plus Jakarta Sans"/>
                <a:ea typeface="Plus Jakarta Sans"/>
                <a:cs typeface="Plus Jakarta Sans"/>
                <a:sym typeface="Plus Jakarta Sans"/>
              </a:rPr>
              <a:t>peak loads, leading to performance degradation and service disruptions</a:t>
            </a:r>
            <a:endParaRPr sz="1000">
              <a:solidFill>
                <a:schemeClr val="dk1"/>
              </a:solidFill>
              <a:latin typeface="Plus Jakarta Sans"/>
              <a:ea typeface="Plus Jakarta Sans"/>
              <a:cs typeface="Plus Jakarta Sans"/>
              <a:sym typeface="Plus Jakarta Sans"/>
            </a:endParaRPr>
          </a:p>
          <a:p>
            <a:pPr indent="-285750" lvl="0" marL="457200" rtl="0" algn="l">
              <a:lnSpc>
                <a:spcPct val="115000"/>
              </a:lnSpc>
              <a:spcBef>
                <a:spcPts val="50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Lengthy development and deployment cycles hindered their ability to </a:t>
            </a:r>
            <a:br>
              <a:rPr lang="en" sz="1000">
                <a:solidFill>
                  <a:schemeClr val="dk1"/>
                </a:solidFill>
                <a:latin typeface="Plus Jakarta Sans"/>
                <a:ea typeface="Plus Jakarta Sans"/>
                <a:cs typeface="Plus Jakarta Sans"/>
                <a:sym typeface="Plus Jakarta Sans"/>
              </a:rPr>
            </a:br>
            <a:r>
              <a:rPr lang="en" sz="1000">
                <a:solidFill>
                  <a:schemeClr val="dk1"/>
                </a:solidFill>
                <a:latin typeface="Plus Jakarta Sans"/>
                <a:ea typeface="Plus Jakarta Sans"/>
                <a:cs typeface="Plus Jakarta Sans"/>
                <a:sym typeface="Plus Jakarta Sans"/>
              </a:rPr>
              <a:t>quickly introduce new products and services, impacting competitiveness</a:t>
            </a:r>
            <a:endParaRPr sz="1000">
              <a:solidFill>
                <a:schemeClr val="dk1"/>
              </a:solidFill>
              <a:latin typeface="Plus Jakarta Sans"/>
              <a:ea typeface="Plus Jakarta Sans"/>
              <a:cs typeface="Plus Jakarta Sans"/>
              <a:sym typeface="Plus Jakarta Sans"/>
            </a:endParaRPr>
          </a:p>
          <a:p>
            <a:pPr indent="-285750" lvl="0" marL="457200" rtl="0" algn="l">
              <a:lnSpc>
                <a:spcPct val="115000"/>
              </a:lnSpc>
              <a:spcBef>
                <a:spcPts val="50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The infrastructure complexity  required significant resources for support </a:t>
            </a:r>
            <a:br>
              <a:rPr lang="en" sz="1000">
                <a:solidFill>
                  <a:schemeClr val="dk1"/>
                </a:solidFill>
                <a:latin typeface="Plus Jakarta Sans"/>
                <a:ea typeface="Plus Jakarta Sans"/>
                <a:cs typeface="Plus Jakarta Sans"/>
                <a:sym typeface="Plus Jakarta Sans"/>
              </a:rPr>
            </a:br>
            <a:r>
              <a:rPr lang="en" sz="1000">
                <a:solidFill>
                  <a:schemeClr val="dk1"/>
                </a:solidFill>
                <a:latin typeface="Plus Jakarta Sans"/>
                <a:ea typeface="Plus Jakarta Sans"/>
                <a:cs typeface="Plus Jakarta Sans"/>
                <a:sym typeface="Plus Jakarta Sans"/>
              </a:rPr>
              <a:t>and maintenance, impacting operational efficiency and increasing costs</a:t>
            </a:r>
            <a:endParaRPr sz="1000">
              <a:solidFill>
                <a:schemeClr val="dk1"/>
              </a:solidFill>
              <a:latin typeface="Plus Jakarta Sans"/>
              <a:ea typeface="Plus Jakarta Sans"/>
              <a:cs typeface="Plus Jakarta Sans"/>
              <a:sym typeface="Plus Jakarta Sans"/>
            </a:endParaRPr>
          </a:p>
          <a:p>
            <a:pPr indent="0" lvl="0" marL="0" rtl="0" algn="l">
              <a:lnSpc>
                <a:spcPct val="115000"/>
              </a:lnSpc>
              <a:spcBef>
                <a:spcPts val="1000"/>
              </a:spcBef>
              <a:spcAft>
                <a:spcPts val="0"/>
              </a:spcAft>
              <a:buNone/>
            </a:pPr>
            <a:r>
              <a:rPr b="1" lang="en" sz="1000">
                <a:solidFill>
                  <a:schemeClr val="accent1"/>
                </a:solidFill>
                <a:latin typeface="Plus Jakarta Sans"/>
                <a:ea typeface="Plus Jakarta Sans"/>
                <a:cs typeface="Plus Jakarta Sans"/>
                <a:sym typeface="Plus Jakarta Sans"/>
              </a:rPr>
              <a:t>Consolidating the middleware platform onto WSO2 resulted in…</a:t>
            </a:r>
            <a:endParaRPr b="1" sz="1000">
              <a:solidFill>
                <a:schemeClr val="accent1"/>
              </a:solidFill>
              <a:latin typeface="Plus Jakarta Sans"/>
              <a:ea typeface="Plus Jakarta Sans"/>
              <a:cs typeface="Plus Jakarta Sans"/>
              <a:sym typeface="Plus Jakarta Sans"/>
            </a:endParaRPr>
          </a:p>
          <a:p>
            <a:pPr indent="-292100" lvl="0" marL="457200" rtl="0" algn="l">
              <a:lnSpc>
                <a:spcPct val="115000"/>
              </a:lnSpc>
              <a:spcBef>
                <a:spcPts val="200"/>
              </a:spcBef>
              <a:spcAft>
                <a:spcPts val="0"/>
              </a:spcAft>
              <a:buClr>
                <a:schemeClr val="dk1"/>
              </a:buClr>
              <a:buSzPts val="1000"/>
              <a:buFont typeface="Plus Jakarta Sans"/>
              <a:buChar char="●"/>
            </a:pPr>
            <a:r>
              <a:rPr b="1" lang="en" sz="1000">
                <a:solidFill>
                  <a:schemeClr val="dk1"/>
                </a:solidFill>
                <a:latin typeface="Plus Jakarta Sans"/>
                <a:ea typeface="Plus Jakarta Sans"/>
                <a:cs typeface="Plus Jakarta Sans"/>
                <a:sym typeface="Plus Jakarta Sans"/>
              </a:rPr>
              <a:t>30% improvement in transaction performance</a:t>
            </a:r>
            <a:r>
              <a:rPr lang="en" sz="1000">
                <a:solidFill>
                  <a:schemeClr val="dk1"/>
                </a:solidFill>
                <a:latin typeface="Plus Jakarta Sans"/>
                <a:ea typeface="Plus Jakarta Sans"/>
                <a:cs typeface="Plus Jakarta Sans"/>
                <a:sym typeface="Plus Jakarta Sans"/>
              </a:rPr>
              <a:t> ensuring seamless operations during peak usage, enhanced service quality, and faster response times</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b="1" lang="en" sz="1000">
                <a:solidFill>
                  <a:schemeClr val="dk1"/>
                </a:solidFill>
                <a:latin typeface="Plus Jakarta Sans"/>
                <a:ea typeface="Plus Jakarta Sans"/>
                <a:cs typeface="Plus Jakarta Sans"/>
                <a:sym typeface="Plus Jakarta Sans"/>
              </a:rPr>
              <a:t>40% reduction in interfaces</a:t>
            </a:r>
            <a:r>
              <a:rPr lang="en" sz="1000">
                <a:solidFill>
                  <a:schemeClr val="dk1"/>
                </a:solidFill>
                <a:latin typeface="Plus Jakarta Sans"/>
                <a:ea typeface="Plus Jakarta Sans"/>
                <a:cs typeface="Plus Jakarta Sans"/>
                <a:sym typeface="Plus Jakarta Sans"/>
              </a:rPr>
              <a:t> by consolidating multiple platforms into a unified solution has led to streamlined maintenance, reduced operational costs, and improved overall system efficiency</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b="1" lang="en" sz="1000">
                <a:solidFill>
                  <a:schemeClr val="dk1"/>
                </a:solidFill>
                <a:latin typeface="Plus Jakarta Sans"/>
                <a:ea typeface="Plus Jakarta Sans"/>
                <a:cs typeface="Plus Jakarta Sans"/>
                <a:sym typeface="Plus Jakarta Sans"/>
              </a:rPr>
              <a:t>40% lower maintenance costs</a:t>
            </a:r>
            <a:r>
              <a:rPr lang="en" sz="1000">
                <a:solidFill>
                  <a:schemeClr val="dk1"/>
                </a:solidFill>
                <a:latin typeface="Plus Jakarta Sans"/>
                <a:ea typeface="Plus Jakarta Sans"/>
                <a:cs typeface="Plus Jakarta Sans"/>
                <a:sym typeface="Plus Jakarta Sans"/>
              </a:rPr>
              <a:t> with WSO2 compared to prior vendors</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50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A </a:t>
            </a:r>
            <a:r>
              <a:rPr b="1" lang="en" sz="1000">
                <a:solidFill>
                  <a:schemeClr val="dk1"/>
                </a:solidFill>
                <a:latin typeface="Plus Jakarta Sans"/>
                <a:ea typeface="Plus Jakarta Sans"/>
                <a:cs typeface="Plus Jakarta Sans"/>
                <a:sym typeface="Plus Jakarta Sans"/>
              </a:rPr>
              <a:t>scalable and adaptable infrastructure</a:t>
            </a:r>
            <a:r>
              <a:rPr lang="en" sz="1000">
                <a:solidFill>
                  <a:schemeClr val="dk1"/>
                </a:solidFill>
                <a:latin typeface="Plus Jakarta Sans"/>
                <a:ea typeface="Plus Jakarta Sans"/>
                <a:cs typeface="Plus Jakarta Sans"/>
                <a:sym typeface="Plus Jakarta Sans"/>
              </a:rPr>
              <a:t> to support future growth and evolving business needs</a:t>
            </a:r>
            <a:endParaRPr sz="1000">
              <a:solidFill>
                <a:schemeClr val="dk1"/>
              </a:solidFill>
              <a:latin typeface="Plus Jakarta Sans"/>
              <a:ea typeface="Plus Jakarta Sans"/>
              <a:cs typeface="Plus Jakarta Sans"/>
              <a:sym typeface="Plus Jakarta Sans"/>
            </a:endParaRPr>
          </a:p>
        </p:txBody>
      </p:sp>
      <p:sp>
        <p:nvSpPr>
          <p:cNvPr id="822" name="Google Shape;822;p109"/>
          <p:cNvSpPr txBox="1"/>
          <p:nvPr/>
        </p:nvSpPr>
        <p:spPr>
          <a:xfrm>
            <a:off x="5703800" y="3614950"/>
            <a:ext cx="3000000" cy="11082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lus Jakarta Sans"/>
                <a:ea typeface="Plus Jakarta Sans"/>
                <a:cs typeface="Plus Jakarta Sans"/>
                <a:sym typeface="Plus Jakarta Sans"/>
              </a:rPr>
              <a:t>“We’re committed to providing the best possible customer experience. By leveraging WSO2’s technology, we’ve been able to significantly improve the performance and reliability of our systems, resulting in faster response times and fewer service disruptions”</a:t>
            </a:r>
            <a:endParaRPr sz="1000">
              <a:latin typeface="Plus Jakarta Sans"/>
              <a:ea typeface="Plus Jakarta Sans"/>
              <a:cs typeface="Plus Jakarta Sans"/>
              <a:sym typeface="Plus Jakarta Sans"/>
            </a:endParaRPr>
          </a:p>
        </p:txBody>
      </p:sp>
      <p:pic>
        <p:nvPicPr>
          <p:cNvPr id="823" name="Google Shape;823;p109"/>
          <p:cNvPicPr preferRelativeResize="0"/>
          <p:nvPr/>
        </p:nvPicPr>
        <p:blipFill rotWithShape="1">
          <a:blip r:embed="rId3">
            <a:alphaModFix/>
          </a:blip>
          <a:srcRect b="14578" l="36059" r="23940" t="314"/>
          <a:stretch/>
        </p:blipFill>
        <p:spPr>
          <a:xfrm>
            <a:off x="5565600" y="468076"/>
            <a:ext cx="3008400" cy="3008400"/>
          </a:xfrm>
          <a:prstGeom prst="ellipse">
            <a:avLst/>
          </a:prstGeom>
          <a:noFill/>
          <a:ln cap="flat" cmpd="sng" w="9525">
            <a:solidFill>
              <a:srgbClr val="FFC808"/>
            </a:solidFill>
            <a:prstDash val="solid"/>
            <a:round/>
            <a:headEnd len="sm" w="sm" type="none"/>
            <a:tailEnd len="sm" w="sm" type="none"/>
          </a:ln>
        </p:spPr>
      </p:pic>
      <p:pic>
        <p:nvPicPr>
          <p:cNvPr id="824" name="Google Shape;824;p109"/>
          <p:cNvPicPr preferRelativeResize="0"/>
          <p:nvPr/>
        </p:nvPicPr>
        <p:blipFill>
          <a:blip r:embed="rId4">
            <a:alphaModFix/>
          </a:blip>
          <a:stretch>
            <a:fillRect/>
          </a:stretch>
        </p:blipFill>
        <p:spPr>
          <a:xfrm>
            <a:off x="564406" y="179437"/>
            <a:ext cx="1580843" cy="735112"/>
          </a:xfrm>
          <a:prstGeom prst="rect">
            <a:avLst/>
          </a:prstGeom>
          <a:noFill/>
          <a:ln>
            <a:noFill/>
          </a:ln>
        </p:spPr>
      </p:pic>
      <p:sp>
        <p:nvSpPr>
          <p:cNvPr id="825" name="Google Shape;825;p109"/>
          <p:cNvSpPr txBox="1"/>
          <p:nvPr>
            <p:ph idx="4294967295" type="title"/>
          </p:nvPr>
        </p:nvSpPr>
        <p:spPr>
          <a:xfrm>
            <a:off x="2145250" y="468075"/>
            <a:ext cx="4285200" cy="435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Telekom Malaysia (Malaysia)</a:t>
            </a:r>
            <a:endParaRPr/>
          </a:p>
        </p:txBody>
      </p:sp>
      <p:sp>
        <p:nvSpPr>
          <p:cNvPr id="826" name="Google Shape;826;p109"/>
          <p:cNvSpPr/>
          <p:nvPr/>
        </p:nvSpPr>
        <p:spPr>
          <a:xfrm>
            <a:off x="6101400" y="0"/>
            <a:ext cx="3042600" cy="384900"/>
          </a:xfrm>
          <a:prstGeom prst="rect">
            <a:avLst/>
          </a:prstGeom>
          <a:solidFill>
            <a:srgbClr val="FFC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Do not share this slide externally.</a:t>
            </a:r>
            <a:endParaRPr b="1">
              <a:latin typeface="Plus Jakarta Sans"/>
              <a:ea typeface="Plus Jakarta Sans"/>
              <a:cs typeface="Plus Jakarta Sans"/>
              <a:sym typeface="Plus Jakart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sp>
        <p:nvSpPr>
          <p:cNvPr id="831" name="Google Shape;831;p110"/>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32" name="Google Shape;832;p110"/>
          <p:cNvSpPr txBox="1"/>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700">
                <a:solidFill>
                  <a:srgbClr val="212A32"/>
                </a:solidFill>
                <a:latin typeface="Roboto"/>
                <a:ea typeface="Roboto"/>
                <a:cs typeface="Roboto"/>
                <a:sym typeface="Roboto"/>
              </a:rPr>
              <a:t>‹#›</a:t>
            </a:fld>
            <a:endParaRPr sz="700">
              <a:solidFill>
                <a:srgbClr val="212A32"/>
              </a:solidFill>
              <a:latin typeface="Roboto"/>
              <a:ea typeface="Roboto"/>
              <a:cs typeface="Roboto"/>
              <a:sym typeface="Roboto"/>
            </a:endParaRPr>
          </a:p>
        </p:txBody>
      </p:sp>
      <p:cxnSp>
        <p:nvCxnSpPr>
          <p:cNvPr id="833" name="Google Shape;833;p110"/>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834" name="Google Shape;834;p110"/>
          <p:cNvCxnSpPr/>
          <p:nvPr/>
        </p:nvCxnSpPr>
        <p:spPr>
          <a:xfrm>
            <a:off x="151100" y="1034650"/>
            <a:ext cx="5476500" cy="0"/>
          </a:xfrm>
          <a:prstGeom prst="straightConnector1">
            <a:avLst/>
          </a:prstGeom>
          <a:noFill/>
          <a:ln cap="flat" cmpd="sng" w="9525">
            <a:solidFill>
              <a:srgbClr val="FFC808"/>
            </a:solidFill>
            <a:prstDash val="solid"/>
            <a:round/>
            <a:headEnd len="sm" w="sm" type="none"/>
            <a:tailEnd len="sm" w="sm" type="none"/>
          </a:ln>
        </p:spPr>
      </p:cxnSp>
      <p:sp>
        <p:nvSpPr>
          <p:cNvPr id="835" name="Google Shape;835;p110"/>
          <p:cNvSpPr txBox="1"/>
          <p:nvPr/>
        </p:nvSpPr>
        <p:spPr>
          <a:xfrm>
            <a:off x="482575" y="1125350"/>
            <a:ext cx="5082900" cy="4026300"/>
          </a:xfrm>
          <a:prstGeom prst="rect">
            <a:avLst/>
          </a:prstGeom>
          <a:noFill/>
          <a:ln>
            <a:noFill/>
          </a:ln>
        </p:spPr>
        <p:txBody>
          <a:bodyPr anchorCtr="0" anchor="t" bIns="17125" lIns="34275" spcFirstLastPara="1" rIns="34275" wrap="square" tIns="17125">
            <a:spAutoFit/>
          </a:bodyPr>
          <a:lstStyle/>
          <a:p>
            <a:pPr indent="0" lvl="0" marL="0" rtl="0" algn="l">
              <a:lnSpc>
                <a:spcPct val="115000"/>
              </a:lnSpc>
              <a:spcBef>
                <a:spcPts val="0"/>
              </a:spcBef>
              <a:spcAft>
                <a:spcPts val="0"/>
              </a:spcAft>
              <a:buNone/>
            </a:pPr>
            <a:r>
              <a:rPr b="1" lang="en" sz="1000">
                <a:solidFill>
                  <a:schemeClr val="accent1"/>
                </a:solidFill>
                <a:latin typeface="Plus Jakarta Sans"/>
                <a:ea typeface="Plus Jakarta Sans"/>
                <a:cs typeface="Plus Jakarta Sans"/>
                <a:sym typeface="Plus Jakarta Sans"/>
              </a:rPr>
              <a:t>Previous state:</a:t>
            </a:r>
            <a:endParaRPr b="1" sz="1000">
              <a:solidFill>
                <a:schemeClr val="accent1"/>
              </a:solidFill>
              <a:latin typeface="Plus Jakarta Sans"/>
              <a:ea typeface="Plus Jakarta Sans"/>
              <a:cs typeface="Plus Jakarta Sans"/>
              <a:sym typeface="Plus Jakarta Sans"/>
            </a:endParaRPr>
          </a:p>
          <a:p>
            <a:pPr indent="-285750" lvl="0" marL="457200" rtl="0" algn="l">
              <a:lnSpc>
                <a:spcPct val="115000"/>
              </a:lnSpc>
              <a:spcBef>
                <a:spcPts val="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Transport for London (TfL) previously used TIBCO Business Works for integration transformation and composition, and TIBCO Enterprise Messaging System (EMS) for pub-sub asynchronous messaging</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TfL was using TIBCO to run their Train Data System (TDS) platform - a process critical application and the continuous, stable operation of it is crucial for the business</a:t>
            </a:r>
            <a:endParaRPr sz="1000">
              <a:solidFill>
                <a:schemeClr val="dk1"/>
              </a:solidFill>
              <a:latin typeface="Plus Jakarta Sans"/>
              <a:ea typeface="Plus Jakarta Sans"/>
              <a:cs typeface="Plus Jakarta Sans"/>
              <a:sym typeface="Plus Jakarta Sans"/>
            </a:endParaRPr>
          </a:p>
          <a:p>
            <a:pPr indent="0" lvl="0" marL="0" rtl="0" algn="l">
              <a:lnSpc>
                <a:spcPct val="115000"/>
              </a:lnSpc>
              <a:spcBef>
                <a:spcPts val="1000"/>
              </a:spcBef>
              <a:spcAft>
                <a:spcPts val="0"/>
              </a:spcAft>
              <a:buNone/>
            </a:pPr>
            <a:r>
              <a:rPr b="1" lang="en" sz="1000">
                <a:solidFill>
                  <a:schemeClr val="accent1"/>
                </a:solidFill>
                <a:latin typeface="Plus Jakarta Sans"/>
                <a:ea typeface="Plus Jakarta Sans"/>
                <a:cs typeface="Plus Jakarta Sans"/>
                <a:sym typeface="Plus Jakarta Sans"/>
              </a:rPr>
              <a:t>Current state</a:t>
            </a:r>
            <a:endParaRPr b="1" sz="1000">
              <a:solidFill>
                <a:schemeClr val="accent1"/>
              </a:solidFill>
              <a:latin typeface="Plus Jakarta Sans"/>
              <a:ea typeface="Plus Jakarta Sans"/>
              <a:cs typeface="Plus Jakarta Sans"/>
              <a:sym typeface="Plus Jakarta Sans"/>
            </a:endParaRPr>
          </a:p>
          <a:p>
            <a:pPr indent="-292100" lvl="0" marL="457200" rtl="0" algn="l">
              <a:lnSpc>
                <a:spcPct val="115000"/>
              </a:lnSpc>
              <a:spcBef>
                <a:spcPts val="2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TfL moved TDS from TIBCO to WSO2 Enterprise Integrator (now Micro Integrator) and WSO2 Message Broker (proposed to move to Amazon SQS)</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TfL now uses WSO2 integration technology in their LondonWorks and Railsys projects in addition to TDS</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TfL selected WSO2 because of our open source products, cost effectiveness  of the implementation, and the seamless integrated platform that we provide</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TfL’s road and rail management systems now rely on WSO2 to gain better insights to coordinate maintenance work, and minimize congestion while adhering to inspection and compliance requirements</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50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WSO2 has helped TfL better identify patterns and trends of maintenance that resulted in better commuter experience and intelligent insights</a:t>
            </a:r>
            <a:endParaRPr sz="1000">
              <a:solidFill>
                <a:schemeClr val="dk1"/>
              </a:solidFill>
              <a:latin typeface="Plus Jakarta Sans"/>
              <a:ea typeface="Plus Jakarta Sans"/>
              <a:cs typeface="Plus Jakarta Sans"/>
              <a:sym typeface="Plus Jakarta Sans"/>
            </a:endParaRPr>
          </a:p>
        </p:txBody>
      </p:sp>
      <p:sp>
        <p:nvSpPr>
          <p:cNvPr id="836" name="Google Shape;836;p110"/>
          <p:cNvSpPr txBox="1"/>
          <p:nvPr/>
        </p:nvSpPr>
        <p:spPr>
          <a:xfrm>
            <a:off x="5830650" y="3603425"/>
            <a:ext cx="3000000" cy="954300"/>
          </a:xfrm>
          <a:prstGeom prst="rect">
            <a:avLst/>
          </a:prstGeom>
          <a:noFill/>
          <a:ln cap="flat" cmpd="sng" w="9525">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lus Jakarta Sans"/>
                <a:ea typeface="Plus Jakarta Sans"/>
                <a:cs typeface="Plus Jakarta Sans"/>
                <a:sym typeface="Plus Jakarta Sans"/>
              </a:rPr>
              <a:t>WSO2 is a good company to work with, they understand things from a customer’s point of view, and they deliver from a business perspective. In our case, it was to transform the way we deliver operational technology.”</a:t>
            </a:r>
            <a:endParaRPr sz="1000">
              <a:latin typeface="Plus Jakarta Sans"/>
              <a:ea typeface="Plus Jakarta Sans"/>
              <a:cs typeface="Plus Jakarta Sans"/>
              <a:sym typeface="Plus Jakarta Sans"/>
            </a:endParaRPr>
          </a:p>
        </p:txBody>
      </p:sp>
      <p:pic>
        <p:nvPicPr>
          <p:cNvPr id="837" name="Google Shape;837;p110"/>
          <p:cNvPicPr preferRelativeResize="0"/>
          <p:nvPr/>
        </p:nvPicPr>
        <p:blipFill rotWithShape="1">
          <a:blip r:embed="rId3">
            <a:alphaModFix/>
          </a:blip>
          <a:srcRect b="0" l="16612" r="16618" t="0"/>
          <a:stretch/>
        </p:blipFill>
        <p:spPr>
          <a:xfrm>
            <a:off x="5565475" y="468075"/>
            <a:ext cx="3008400" cy="3008400"/>
          </a:xfrm>
          <a:prstGeom prst="ellipse">
            <a:avLst/>
          </a:prstGeom>
          <a:noFill/>
          <a:ln cap="flat" cmpd="sng" w="9525">
            <a:solidFill>
              <a:schemeClr val="accent2"/>
            </a:solidFill>
            <a:prstDash val="solid"/>
            <a:round/>
            <a:headEnd len="sm" w="sm" type="none"/>
            <a:tailEnd len="sm" w="sm" type="none"/>
          </a:ln>
        </p:spPr>
      </p:pic>
      <p:pic>
        <p:nvPicPr>
          <p:cNvPr id="838" name="Google Shape;838;p110"/>
          <p:cNvPicPr preferRelativeResize="0"/>
          <p:nvPr/>
        </p:nvPicPr>
        <p:blipFill rotWithShape="1">
          <a:blip r:embed="rId4">
            <a:alphaModFix/>
          </a:blip>
          <a:srcRect b="0" l="0" r="0" t="0"/>
          <a:stretch/>
        </p:blipFill>
        <p:spPr>
          <a:xfrm>
            <a:off x="447875" y="255825"/>
            <a:ext cx="2000369" cy="610800"/>
          </a:xfrm>
          <a:prstGeom prst="rect">
            <a:avLst/>
          </a:prstGeom>
          <a:noFill/>
          <a:ln>
            <a:noFill/>
          </a:ln>
        </p:spPr>
      </p:pic>
      <p:sp>
        <p:nvSpPr>
          <p:cNvPr id="839" name="Google Shape;839;p110"/>
          <p:cNvSpPr txBox="1"/>
          <p:nvPr>
            <p:ph idx="4294967295" type="title"/>
          </p:nvPr>
        </p:nvSpPr>
        <p:spPr>
          <a:xfrm>
            <a:off x="2754850" y="391875"/>
            <a:ext cx="3440100" cy="435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Transport for London (UK)</a:t>
            </a:r>
            <a:endParaRPr/>
          </a:p>
        </p:txBody>
      </p:sp>
      <p:sp>
        <p:nvSpPr>
          <p:cNvPr id="840" name="Google Shape;840;p110"/>
          <p:cNvSpPr/>
          <p:nvPr/>
        </p:nvSpPr>
        <p:spPr>
          <a:xfrm>
            <a:off x="6101400" y="0"/>
            <a:ext cx="3042600" cy="384900"/>
          </a:xfrm>
          <a:prstGeom prst="rect">
            <a:avLst/>
          </a:prstGeom>
          <a:solidFill>
            <a:srgbClr val="FFC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Do not share this slide externally.</a:t>
            </a:r>
            <a:endParaRPr b="1">
              <a:latin typeface="Plus Jakarta Sans"/>
              <a:ea typeface="Plus Jakarta Sans"/>
              <a:cs typeface="Plus Jakarta Sans"/>
              <a:sym typeface="Plus Jakart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4"/>
          <p:cNvSpPr txBox="1"/>
          <p:nvPr>
            <p:ph type="ctrTitle"/>
          </p:nvPr>
        </p:nvSpPr>
        <p:spPr>
          <a:xfrm>
            <a:off x="1149025" y="2003900"/>
            <a:ext cx="7088400" cy="11598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The value of WSO2 compared to TIBCO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4" name="Shape 844"/>
        <p:cNvGrpSpPr/>
        <p:nvPr/>
      </p:nvGrpSpPr>
      <p:grpSpPr>
        <a:xfrm>
          <a:off x="0" y="0"/>
          <a:ext cx="0" cy="0"/>
          <a:chOff x="0" y="0"/>
          <a:chExt cx="0" cy="0"/>
        </a:xfrm>
      </p:grpSpPr>
      <p:sp>
        <p:nvSpPr>
          <p:cNvPr id="845" name="Google Shape;845;p111"/>
          <p:cNvSpPr txBox="1"/>
          <p:nvPr>
            <p:ph idx="12" type="sldNum"/>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46" name="Google Shape;846;p111"/>
          <p:cNvSpPr txBox="1"/>
          <p:nvPr/>
        </p:nvSpPr>
        <p:spPr>
          <a:xfrm>
            <a:off x="8727878" y="4838000"/>
            <a:ext cx="3693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700">
                <a:solidFill>
                  <a:srgbClr val="212A32"/>
                </a:solidFill>
                <a:latin typeface="Roboto"/>
                <a:ea typeface="Roboto"/>
                <a:cs typeface="Roboto"/>
                <a:sym typeface="Roboto"/>
              </a:rPr>
              <a:t>‹#›</a:t>
            </a:fld>
            <a:endParaRPr sz="700">
              <a:solidFill>
                <a:srgbClr val="212A32"/>
              </a:solidFill>
              <a:latin typeface="Roboto"/>
              <a:ea typeface="Roboto"/>
              <a:cs typeface="Roboto"/>
              <a:sym typeface="Roboto"/>
            </a:endParaRPr>
          </a:p>
        </p:txBody>
      </p:sp>
      <p:cxnSp>
        <p:nvCxnSpPr>
          <p:cNvPr id="847" name="Google Shape;847;p111"/>
          <p:cNvCxnSpPr/>
          <p:nvPr/>
        </p:nvCxnSpPr>
        <p:spPr>
          <a:xfrm>
            <a:off x="-31000" y="69750"/>
            <a:ext cx="681900" cy="0"/>
          </a:xfrm>
          <a:prstGeom prst="straightConnector1">
            <a:avLst/>
          </a:prstGeom>
          <a:noFill/>
          <a:ln cap="flat" cmpd="sng" w="152400">
            <a:solidFill>
              <a:schemeClr val="accent1"/>
            </a:solidFill>
            <a:prstDash val="solid"/>
            <a:round/>
            <a:headEnd len="med" w="med" type="none"/>
            <a:tailEnd len="med" w="med" type="none"/>
          </a:ln>
        </p:spPr>
      </p:cxnSp>
      <p:cxnSp>
        <p:nvCxnSpPr>
          <p:cNvPr id="848" name="Google Shape;848;p111"/>
          <p:cNvCxnSpPr/>
          <p:nvPr/>
        </p:nvCxnSpPr>
        <p:spPr>
          <a:xfrm>
            <a:off x="151100" y="1034650"/>
            <a:ext cx="5476500" cy="0"/>
          </a:xfrm>
          <a:prstGeom prst="straightConnector1">
            <a:avLst/>
          </a:prstGeom>
          <a:noFill/>
          <a:ln cap="flat" cmpd="sng" w="9525">
            <a:solidFill>
              <a:srgbClr val="FFC808"/>
            </a:solidFill>
            <a:prstDash val="solid"/>
            <a:round/>
            <a:headEnd len="sm" w="sm" type="none"/>
            <a:tailEnd len="sm" w="sm" type="none"/>
          </a:ln>
        </p:spPr>
      </p:cxnSp>
      <p:sp>
        <p:nvSpPr>
          <p:cNvPr id="849" name="Google Shape;849;p111"/>
          <p:cNvSpPr txBox="1"/>
          <p:nvPr/>
        </p:nvSpPr>
        <p:spPr>
          <a:xfrm>
            <a:off x="482575" y="1125350"/>
            <a:ext cx="5082900" cy="3849300"/>
          </a:xfrm>
          <a:prstGeom prst="rect">
            <a:avLst/>
          </a:prstGeom>
          <a:noFill/>
          <a:ln>
            <a:noFill/>
          </a:ln>
        </p:spPr>
        <p:txBody>
          <a:bodyPr anchorCtr="0" anchor="t" bIns="17125" lIns="34275" spcFirstLastPara="1" rIns="34275" wrap="square" tIns="17125">
            <a:spAutoFit/>
          </a:bodyPr>
          <a:lstStyle/>
          <a:p>
            <a:pPr indent="0" lvl="0" marL="0" rtl="0" algn="l">
              <a:lnSpc>
                <a:spcPct val="115000"/>
              </a:lnSpc>
              <a:spcBef>
                <a:spcPts val="0"/>
              </a:spcBef>
              <a:spcAft>
                <a:spcPts val="0"/>
              </a:spcAft>
              <a:buNone/>
            </a:pPr>
            <a:r>
              <a:rPr b="1" lang="en" sz="1000">
                <a:solidFill>
                  <a:schemeClr val="accent1"/>
                </a:solidFill>
                <a:latin typeface="Plus Jakarta Sans"/>
                <a:ea typeface="Plus Jakarta Sans"/>
                <a:cs typeface="Plus Jakarta Sans"/>
                <a:sym typeface="Plus Jakarta Sans"/>
              </a:rPr>
              <a:t>Problem:</a:t>
            </a:r>
            <a:endParaRPr b="1" sz="1000">
              <a:solidFill>
                <a:schemeClr val="accent1"/>
              </a:solidFill>
              <a:latin typeface="Plus Jakarta Sans"/>
              <a:ea typeface="Plus Jakarta Sans"/>
              <a:cs typeface="Plus Jakarta Sans"/>
              <a:sym typeface="Plus Jakarta Sans"/>
            </a:endParaRPr>
          </a:p>
          <a:p>
            <a:pPr indent="-285750" lvl="0" marL="457200" rtl="0" algn="l">
              <a:lnSpc>
                <a:spcPct val="115000"/>
              </a:lnSpc>
              <a:spcBef>
                <a:spcPts val="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The bank’s TIBCO based integration layer was causing long lead times, and the Risk Division wanted a flexible integration solution for accurate and reliable customer risk and sanction list screening and onboarding</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They also needed to add a measure of intelligence to the screening solution, which was not possible on TIBCO as it was a data pass-through layer.</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They required a solution that permitted writing  additional business logic, and required the solution to be within the Risk Division’s control</a:t>
            </a:r>
            <a:endParaRPr sz="1000">
              <a:solidFill>
                <a:schemeClr val="dk1"/>
              </a:solidFill>
              <a:latin typeface="Plus Jakarta Sans"/>
              <a:ea typeface="Plus Jakarta Sans"/>
              <a:cs typeface="Plus Jakarta Sans"/>
              <a:sym typeface="Plus Jakarta Sans"/>
            </a:endParaRPr>
          </a:p>
          <a:p>
            <a:pPr indent="-285750" lvl="0" marL="457200" rtl="0" algn="l">
              <a:lnSpc>
                <a:spcPct val="115000"/>
              </a:lnSpc>
              <a:spcBef>
                <a:spcPts val="500"/>
              </a:spcBef>
              <a:spcAft>
                <a:spcPts val="0"/>
              </a:spcAft>
              <a:buClr>
                <a:schemeClr val="dk1"/>
              </a:buClr>
              <a:buSzPts val="900"/>
              <a:buFont typeface="Plus Jakarta Sans"/>
              <a:buChar char="●"/>
            </a:pPr>
            <a:r>
              <a:rPr lang="en" sz="1000">
                <a:solidFill>
                  <a:schemeClr val="dk1"/>
                </a:solidFill>
                <a:latin typeface="Plus Jakarta Sans"/>
                <a:ea typeface="Plus Jakarta Sans"/>
                <a:cs typeface="Plus Jakarta Sans"/>
                <a:sym typeface="Plus Jakarta Sans"/>
              </a:rPr>
              <a:t>The infrastructure complexity  required significant resources for support </a:t>
            </a:r>
            <a:br>
              <a:rPr lang="en" sz="1000">
                <a:solidFill>
                  <a:schemeClr val="dk1"/>
                </a:solidFill>
                <a:latin typeface="Plus Jakarta Sans"/>
                <a:ea typeface="Plus Jakarta Sans"/>
                <a:cs typeface="Plus Jakarta Sans"/>
                <a:sym typeface="Plus Jakarta Sans"/>
              </a:rPr>
            </a:br>
            <a:r>
              <a:rPr lang="en" sz="1000">
                <a:solidFill>
                  <a:schemeClr val="dk1"/>
                </a:solidFill>
                <a:latin typeface="Plus Jakarta Sans"/>
                <a:ea typeface="Plus Jakarta Sans"/>
                <a:cs typeface="Plus Jakarta Sans"/>
                <a:sym typeface="Plus Jakarta Sans"/>
              </a:rPr>
              <a:t>and maintenance, impacting operational efficiency and increasing costs</a:t>
            </a:r>
            <a:endParaRPr sz="1000">
              <a:solidFill>
                <a:schemeClr val="dk1"/>
              </a:solidFill>
              <a:latin typeface="Plus Jakarta Sans"/>
              <a:ea typeface="Plus Jakarta Sans"/>
              <a:cs typeface="Plus Jakarta Sans"/>
              <a:sym typeface="Plus Jakarta Sans"/>
            </a:endParaRPr>
          </a:p>
          <a:p>
            <a:pPr indent="0" lvl="0" marL="0" rtl="0" algn="l">
              <a:lnSpc>
                <a:spcPct val="115000"/>
              </a:lnSpc>
              <a:spcBef>
                <a:spcPts val="1000"/>
              </a:spcBef>
              <a:spcAft>
                <a:spcPts val="0"/>
              </a:spcAft>
              <a:buNone/>
            </a:pPr>
            <a:r>
              <a:rPr b="1" lang="en" sz="1000">
                <a:solidFill>
                  <a:schemeClr val="accent1"/>
                </a:solidFill>
                <a:latin typeface="Plus Jakarta Sans"/>
                <a:ea typeface="Plus Jakarta Sans"/>
                <a:cs typeface="Plus Jakarta Sans"/>
                <a:sym typeface="Plus Jakarta Sans"/>
              </a:rPr>
              <a:t>Switching from TIBCO to WSO2:</a:t>
            </a:r>
            <a:endParaRPr b="1" sz="1000">
              <a:solidFill>
                <a:schemeClr val="accent1"/>
              </a:solidFill>
              <a:latin typeface="Plus Jakarta Sans"/>
              <a:ea typeface="Plus Jakarta Sans"/>
              <a:cs typeface="Plus Jakarta Sans"/>
              <a:sym typeface="Plus Jakarta Sans"/>
            </a:endParaRPr>
          </a:p>
          <a:p>
            <a:pPr indent="-292100" lvl="0" marL="457200" rtl="0" algn="l">
              <a:lnSpc>
                <a:spcPct val="115000"/>
              </a:lnSpc>
              <a:spcBef>
                <a:spcPts val="2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FNB selected WSO2 due to </a:t>
            </a:r>
            <a:r>
              <a:rPr b="1" lang="en" sz="1000">
                <a:solidFill>
                  <a:schemeClr val="dk1"/>
                </a:solidFill>
                <a:latin typeface="Plus Jakarta Sans"/>
                <a:ea typeface="Plus Jakarta Sans"/>
                <a:cs typeface="Plus Jakarta Sans"/>
                <a:sym typeface="Plus Jakarta Sans"/>
              </a:rPr>
              <a:t>cost-effectiveness, quick deployment time, and the ease of configuration</a:t>
            </a:r>
            <a:r>
              <a:rPr lang="en" sz="1000">
                <a:solidFill>
                  <a:schemeClr val="dk1"/>
                </a:solidFill>
                <a:latin typeface="Plus Jakarta Sans"/>
                <a:ea typeface="Plus Jakarta Sans"/>
                <a:cs typeface="Plus Jakarta Sans"/>
                <a:sym typeface="Plus Jakarta Sans"/>
              </a:rPr>
              <a:t>, and </a:t>
            </a:r>
            <a:r>
              <a:rPr b="1" lang="en" sz="1000">
                <a:solidFill>
                  <a:schemeClr val="dk1"/>
                </a:solidFill>
                <a:latin typeface="Plus Jakarta Sans"/>
                <a:ea typeface="Plus Jakarta Sans"/>
                <a:cs typeface="Plus Jakarta Sans"/>
                <a:sym typeface="Plus Jakarta Sans"/>
              </a:rPr>
              <a:t>GTM  took just 3 months</a:t>
            </a:r>
            <a:r>
              <a:rPr lang="en" sz="1000">
                <a:solidFill>
                  <a:schemeClr val="dk1"/>
                </a:solidFill>
                <a:latin typeface="Plus Jakarta Sans"/>
                <a:ea typeface="Plus Jakarta Sans"/>
                <a:cs typeface="Plus Jakarta Sans"/>
                <a:sym typeface="Plus Jakarta Sans"/>
              </a:rPr>
              <a:t> from solution conceptualization to production</a:t>
            </a:r>
            <a:endParaRPr b="1"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The new solution has </a:t>
            </a:r>
            <a:r>
              <a:rPr b="1" lang="en" sz="1000">
                <a:solidFill>
                  <a:schemeClr val="dk1"/>
                </a:solidFill>
                <a:latin typeface="Plus Jakarta Sans"/>
                <a:ea typeface="Plus Jakarta Sans"/>
                <a:cs typeface="Plus Jakarta Sans"/>
                <a:sym typeface="Plus Jakarta Sans"/>
              </a:rPr>
              <a:t>significantly decreased delivery time, resulted in fewer errors, and led to no downtime issues.</a:t>
            </a:r>
            <a:r>
              <a:rPr lang="en" sz="1000">
                <a:solidFill>
                  <a:schemeClr val="dk1"/>
                </a:solidFill>
                <a:latin typeface="Plus Jakarta Sans"/>
                <a:ea typeface="Plus Jakarta Sans"/>
                <a:cs typeface="Plus Jakarta Sans"/>
                <a:sym typeface="Plus Jakarta Sans"/>
              </a:rPr>
              <a:t> </a:t>
            </a:r>
            <a:endParaRPr sz="1000">
              <a:solidFill>
                <a:schemeClr val="dk1"/>
              </a:solidFill>
              <a:latin typeface="Plus Jakarta Sans"/>
              <a:ea typeface="Plus Jakarta Sans"/>
              <a:cs typeface="Plus Jakarta Sans"/>
              <a:sym typeface="Plus Jakarta Sans"/>
            </a:endParaRPr>
          </a:p>
          <a:p>
            <a:pPr indent="-292100" lvl="0" marL="457200" rtl="0" algn="l">
              <a:lnSpc>
                <a:spcPct val="115000"/>
              </a:lnSpc>
              <a:spcBef>
                <a:spcPts val="500"/>
              </a:spcBef>
              <a:spcAft>
                <a:spcPts val="500"/>
              </a:spcAft>
              <a:buClr>
                <a:schemeClr val="dk1"/>
              </a:buClr>
              <a:buSzPts val="1000"/>
              <a:buFont typeface="Plus Jakarta Sans"/>
              <a:buChar char="●"/>
            </a:pPr>
            <a:r>
              <a:rPr lang="en" sz="1000">
                <a:solidFill>
                  <a:schemeClr val="dk1"/>
                </a:solidFill>
                <a:latin typeface="Plus Jakarta Sans"/>
                <a:ea typeface="Plus Jakarta Sans"/>
                <a:cs typeface="Plus Jakarta Sans"/>
                <a:sym typeface="Plus Jakarta Sans"/>
              </a:rPr>
              <a:t>WSO2 has proven </a:t>
            </a:r>
            <a:r>
              <a:rPr b="1" lang="en" sz="1000">
                <a:solidFill>
                  <a:schemeClr val="dk1"/>
                </a:solidFill>
                <a:latin typeface="Plus Jakarta Sans"/>
                <a:ea typeface="Plus Jakarta Sans"/>
                <a:cs typeface="Plus Jakarta Sans"/>
                <a:sym typeface="Plus Jakarta Sans"/>
              </a:rPr>
              <a:t>successful in managing workload spikes</a:t>
            </a:r>
            <a:r>
              <a:rPr lang="en" sz="1000">
                <a:solidFill>
                  <a:schemeClr val="dk1"/>
                </a:solidFill>
                <a:latin typeface="Plus Jakarta Sans"/>
                <a:ea typeface="Plus Jakarta Sans"/>
                <a:cs typeface="Plus Jakarta Sans"/>
                <a:sym typeface="Plus Jakarta Sans"/>
              </a:rPr>
              <a:t>, enabling the Risk Division to perform quick deployments and configuration in the event of ad-hoc changes.</a:t>
            </a:r>
            <a:endParaRPr sz="1000">
              <a:solidFill>
                <a:schemeClr val="dk1"/>
              </a:solidFill>
              <a:latin typeface="Plus Jakarta Sans"/>
              <a:ea typeface="Plus Jakarta Sans"/>
              <a:cs typeface="Plus Jakarta Sans"/>
              <a:sym typeface="Plus Jakarta Sans"/>
            </a:endParaRPr>
          </a:p>
        </p:txBody>
      </p:sp>
      <p:pic>
        <p:nvPicPr>
          <p:cNvPr id="850" name="Google Shape;850;p111"/>
          <p:cNvPicPr preferRelativeResize="0"/>
          <p:nvPr/>
        </p:nvPicPr>
        <p:blipFill>
          <a:blip r:embed="rId3">
            <a:alphaModFix/>
          </a:blip>
          <a:stretch>
            <a:fillRect/>
          </a:stretch>
        </p:blipFill>
        <p:spPr>
          <a:xfrm>
            <a:off x="650901" y="1"/>
            <a:ext cx="1034650" cy="1034650"/>
          </a:xfrm>
          <a:prstGeom prst="rect">
            <a:avLst/>
          </a:prstGeom>
          <a:noFill/>
          <a:ln>
            <a:noFill/>
          </a:ln>
        </p:spPr>
      </p:pic>
      <p:pic>
        <p:nvPicPr>
          <p:cNvPr id="851" name="Google Shape;851;p111"/>
          <p:cNvPicPr preferRelativeResize="0"/>
          <p:nvPr/>
        </p:nvPicPr>
        <p:blipFill rotWithShape="1">
          <a:blip r:embed="rId4">
            <a:alphaModFix/>
          </a:blip>
          <a:srcRect b="0" l="37282" r="6296" t="0"/>
          <a:stretch/>
        </p:blipFill>
        <p:spPr>
          <a:xfrm>
            <a:off x="5565475" y="475325"/>
            <a:ext cx="3008400" cy="3008400"/>
          </a:xfrm>
          <a:prstGeom prst="ellipse">
            <a:avLst/>
          </a:prstGeom>
          <a:noFill/>
          <a:ln cap="flat" cmpd="sng" w="9525">
            <a:solidFill>
              <a:schemeClr val="accent2"/>
            </a:solidFill>
            <a:prstDash val="solid"/>
            <a:round/>
            <a:headEnd len="sm" w="sm" type="none"/>
            <a:tailEnd len="sm" w="sm" type="none"/>
          </a:ln>
        </p:spPr>
      </p:pic>
      <p:sp>
        <p:nvSpPr>
          <p:cNvPr id="852" name="Google Shape;852;p111"/>
          <p:cNvSpPr/>
          <p:nvPr/>
        </p:nvSpPr>
        <p:spPr>
          <a:xfrm>
            <a:off x="5970625" y="3902372"/>
            <a:ext cx="3008400" cy="872100"/>
          </a:xfrm>
          <a:prstGeom prst="roundRect">
            <a:avLst>
              <a:gd fmla="val 5887" name="adj"/>
            </a:avLst>
          </a:prstGeom>
          <a:noFill/>
          <a:ln cap="flat" cmpd="sng" w="9525">
            <a:solidFill>
              <a:schemeClr val="accent1"/>
            </a:solidFill>
            <a:prstDash val="dot"/>
            <a:round/>
            <a:headEnd len="sm" w="sm" type="none"/>
            <a:tailEnd len="sm" w="sm" type="none"/>
          </a:ln>
        </p:spPr>
        <p:txBody>
          <a:bodyPr anchorCtr="0" anchor="t" bIns="91425" lIns="91425" spcFirstLastPara="1" rIns="91425" wrap="square" tIns="0">
            <a:noAutofit/>
          </a:bodyPr>
          <a:lstStyle/>
          <a:p>
            <a:pPr indent="-234950" lvl="0" marL="285750" rtl="0" algn="l">
              <a:spcBef>
                <a:spcPts val="1000"/>
              </a:spcBef>
              <a:spcAft>
                <a:spcPts val="0"/>
              </a:spcAft>
              <a:buClr>
                <a:schemeClr val="accent1"/>
              </a:buClr>
              <a:buSzPts val="1000"/>
              <a:buFont typeface="Plus Jakarta Sans Medium"/>
              <a:buChar char="-"/>
            </a:pPr>
            <a:r>
              <a:rPr lang="en" sz="1000">
                <a:solidFill>
                  <a:schemeClr val="dk1"/>
                </a:solidFill>
                <a:latin typeface="Plus Jakarta Sans Medium"/>
                <a:ea typeface="Plus Jakarta Sans Medium"/>
                <a:cs typeface="Plus Jakarta Sans Medium"/>
                <a:sym typeface="Plus Jakarta Sans Medium"/>
              </a:rPr>
              <a:t>9M active customer screenings per day</a:t>
            </a:r>
            <a:endParaRPr sz="1000">
              <a:solidFill>
                <a:schemeClr val="dk1"/>
              </a:solidFill>
              <a:latin typeface="Plus Jakarta Sans Medium"/>
              <a:ea typeface="Plus Jakarta Sans Medium"/>
              <a:cs typeface="Plus Jakarta Sans Medium"/>
              <a:sym typeface="Plus Jakarta Sans Medium"/>
            </a:endParaRPr>
          </a:p>
          <a:p>
            <a:pPr indent="-234950" lvl="0" marL="285750" rtl="0" algn="l">
              <a:spcBef>
                <a:spcPts val="1000"/>
              </a:spcBef>
              <a:spcAft>
                <a:spcPts val="0"/>
              </a:spcAft>
              <a:buClr>
                <a:schemeClr val="accent1"/>
              </a:buClr>
              <a:buSzPts val="1000"/>
              <a:buFont typeface="Plus Jakarta Sans Medium"/>
              <a:buChar char="-"/>
            </a:pPr>
            <a:r>
              <a:rPr lang="en" sz="1000">
                <a:solidFill>
                  <a:schemeClr val="dk1"/>
                </a:solidFill>
                <a:latin typeface="Plus Jakarta Sans Medium"/>
                <a:ea typeface="Plus Jakarta Sans Medium"/>
                <a:cs typeface="Plus Jakarta Sans Medium"/>
                <a:sym typeface="Plus Jakarta Sans Medium"/>
              </a:rPr>
              <a:t>250+ services and 20+ systems connected for risk profiling</a:t>
            </a:r>
            <a:endParaRPr sz="1000">
              <a:solidFill>
                <a:schemeClr val="dk1"/>
              </a:solidFill>
              <a:latin typeface="Plus Jakarta Sans Medium"/>
              <a:ea typeface="Plus Jakarta Sans Medium"/>
              <a:cs typeface="Plus Jakarta Sans Medium"/>
              <a:sym typeface="Plus Jakarta Sans Medium"/>
            </a:endParaRPr>
          </a:p>
        </p:txBody>
      </p:sp>
      <p:sp>
        <p:nvSpPr>
          <p:cNvPr id="853" name="Google Shape;853;p111"/>
          <p:cNvSpPr txBox="1"/>
          <p:nvPr>
            <p:ph type="title"/>
          </p:nvPr>
        </p:nvSpPr>
        <p:spPr>
          <a:xfrm>
            <a:off x="1685375" y="380525"/>
            <a:ext cx="4285200" cy="4356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First National Bank (South Africa)</a:t>
            </a:r>
            <a:endParaRPr/>
          </a:p>
        </p:txBody>
      </p:sp>
      <p:sp>
        <p:nvSpPr>
          <p:cNvPr id="854" name="Google Shape;854;p111"/>
          <p:cNvSpPr/>
          <p:nvPr/>
        </p:nvSpPr>
        <p:spPr>
          <a:xfrm>
            <a:off x="6101400" y="0"/>
            <a:ext cx="3042600" cy="384900"/>
          </a:xfrm>
          <a:prstGeom prst="rect">
            <a:avLst/>
          </a:prstGeom>
          <a:solidFill>
            <a:srgbClr val="FFC8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lus Jakarta Sans"/>
                <a:ea typeface="Plus Jakarta Sans"/>
                <a:cs typeface="Plus Jakarta Sans"/>
                <a:sym typeface="Plus Jakarta Sans"/>
              </a:rPr>
              <a:t>Do not share this slide externally.</a:t>
            </a:r>
            <a:endParaRPr b="1">
              <a:latin typeface="Plus Jakarta Sans"/>
              <a:ea typeface="Plus Jakarta Sans"/>
              <a:cs typeface="Plus Jakarta Sans"/>
              <a:sym typeface="Plus Jakart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5"/>
          <p:cNvSpPr txBox="1"/>
          <p:nvPr>
            <p:ph idx="12" type="sldNum"/>
          </p:nvPr>
        </p:nvSpPr>
        <p:spPr>
          <a:xfrm>
            <a:off x="8727878" y="4838000"/>
            <a:ext cx="369300" cy="2484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10" name="Google Shape;610;p85"/>
          <p:cNvGraphicFramePr/>
          <p:nvPr/>
        </p:nvGraphicFramePr>
        <p:xfrm>
          <a:off x="1146525" y="474125"/>
          <a:ext cx="3000000" cy="3000000"/>
        </p:xfrm>
        <a:graphic>
          <a:graphicData uri="http://schemas.openxmlformats.org/drawingml/2006/table">
            <a:tbl>
              <a:tblPr>
                <a:noFill/>
                <a:tableStyleId>{1651B741-6E22-4AE7-B1BB-801FAF889E1F}</a:tableStyleId>
              </a:tblPr>
              <a:tblGrid>
                <a:gridCol w="2377775"/>
                <a:gridCol w="2244825"/>
                <a:gridCol w="2228350"/>
              </a:tblGrid>
              <a:tr h="402500">
                <a:tc>
                  <a:txBody>
                    <a:bodyPr/>
                    <a:lstStyle/>
                    <a:p>
                      <a:pPr indent="0" lvl="0" marL="0" rtl="0" algn="l">
                        <a:lnSpc>
                          <a:spcPct val="100000"/>
                        </a:lnSpc>
                        <a:spcBef>
                          <a:spcPts val="0"/>
                        </a:spcBef>
                        <a:spcAft>
                          <a:spcPts val="0"/>
                        </a:spcAft>
                        <a:buNone/>
                      </a:pPr>
                      <a:r>
                        <a:rPr b="1" lang="en" sz="1200">
                          <a:solidFill>
                            <a:schemeClr val="dk2"/>
                          </a:solidFill>
                          <a:latin typeface="Plus Jakarta Sans"/>
                          <a:ea typeface="Plus Jakarta Sans"/>
                          <a:cs typeface="Plus Jakarta Sans"/>
                          <a:sym typeface="Plus Jakarta Sans"/>
                        </a:rPr>
                        <a:t>Capability</a:t>
                      </a:r>
                      <a:endParaRPr b="1" sz="1200">
                        <a:solidFill>
                          <a:schemeClr val="dk2"/>
                        </a:solidFill>
                        <a:latin typeface="Plus Jakarta Sans"/>
                        <a:ea typeface="Plus Jakarta Sans"/>
                        <a:cs typeface="Plus Jakarta Sans"/>
                        <a:sym typeface="Plus Jakarta Sans"/>
                      </a:endParaRPr>
                    </a:p>
                  </a:txBody>
                  <a:tcPr marT="137150" marB="63500" marR="63500" marL="63500" anchor="ctr">
                    <a:lnL cap="flat" cmpd="sng" w="9525">
                      <a:solidFill>
                        <a:srgbClr val="888888">
                          <a:alpha val="0"/>
                        </a:srgbClr>
                      </a:solidFill>
                      <a:prstDash val="solid"/>
                      <a:round/>
                      <a:headEnd len="sm" w="sm" type="none"/>
                      <a:tailEnd len="sm" w="sm" type="none"/>
                    </a:lnL>
                    <a:lnR cap="flat" cmpd="sng" w="9525">
                      <a:solidFill>
                        <a:srgbClr val="888888">
                          <a:alpha val="0"/>
                        </a:srgbClr>
                      </a:solidFill>
                      <a:prstDash val="solid"/>
                      <a:round/>
                      <a:headEnd len="sm" w="sm" type="none"/>
                      <a:tailEnd len="sm" w="sm" type="none"/>
                    </a:lnR>
                    <a:lnT cap="flat" cmpd="sng" w="9525">
                      <a:solidFill>
                        <a:srgbClr val="888888">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200">
                          <a:solidFill>
                            <a:schemeClr val="accent6"/>
                          </a:solidFill>
                          <a:latin typeface="Plus Jakarta Sans"/>
                          <a:ea typeface="Plus Jakarta Sans"/>
                          <a:cs typeface="Plus Jakarta Sans"/>
                          <a:sym typeface="Plus Jakarta Sans"/>
                        </a:rPr>
                        <a:t>WSO2</a:t>
                      </a:r>
                      <a:endParaRPr b="1" sz="1200">
                        <a:solidFill>
                          <a:schemeClr val="accent6"/>
                        </a:solidFill>
                        <a:latin typeface="Plus Jakarta Sans"/>
                        <a:ea typeface="Plus Jakarta Sans"/>
                        <a:cs typeface="Plus Jakarta Sans"/>
                        <a:sym typeface="Plus Jakarta Sans"/>
                      </a:endParaRPr>
                    </a:p>
                  </a:txBody>
                  <a:tcPr marT="137150" marB="63500" marR="63500" marL="63500" anchor="ctr">
                    <a:lnL cap="flat" cmpd="sng" w="9525">
                      <a:solidFill>
                        <a:srgbClr val="888888">
                          <a:alpha val="0"/>
                        </a:srgb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rgbClr val="888888">
                          <a:alpha val="0"/>
                        </a:srgbClr>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b="1" lang="en" sz="1200">
                          <a:solidFill>
                            <a:srgbClr val="FFFFFF"/>
                          </a:solidFill>
                          <a:latin typeface="Plus Jakarta Sans"/>
                          <a:ea typeface="Plus Jakarta Sans"/>
                          <a:cs typeface="Plus Jakarta Sans"/>
                          <a:sym typeface="Plus Jakarta Sans"/>
                        </a:rPr>
                        <a:t>TIBCO</a:t>
                      </a:r>
                      <a:endParaRPr b="1" sz="1200">
                        <a:solidFill>
                          <a:schemeClr val="accent6"/>
                        </a:solidFill>
                        <a:latin typeface="Plus Jakarta Sans"/>
                        <a:ea typeface="Plus Jakarta Sans"/>
                        <a:cs typeface="Plus Jakarta Sans"/>
                        <a:sym typeface="Plus Jakarta Sans"/>
                      </a:endParaRPr>
                    </a:p>
                  </a:txBody>
                  <a:tcPr marT="137150" marB="63500" marR="63500" marL="63500"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rgbClr val="FFFFFF"/>
                      </a:solidFill>
                      <a:prstDash val="solid"/>
                      <a:round/>
                      <a:headEnd len="sm" w="sm" type="none"/>
                      <a:tailEnd len="sm" w="sm" type="none"/>
                    </a:lnB>
                    <a:solidFill>
                      <a:srgbClr val="4A86E8"/>
                    </a:solidFill>
                  </a:tcPr>
                </a:tc>
              </a:tr>
              <a:tr h="327250">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Graphical / Low-code Development</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FFFFFF"/>
                          </a:solidFill>
                          <a:latin typeface="Plus Jakarta Sans Medium"/>
                          <a:ea typeface="Plus Jakarta Sans Medium"/>
                          <a:cs typeface="Plus Jakarta Sans Medium"/>
                          <a:sym typeface="Plus Jakarta Sans Medium"/>
                        </a:rPr>
                        <a:t>✓</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900">
                          <a:solidFill>
                            <a:schemeClr val="accent6"/>
                          </a:solidFill>
                          <a:latin typeface="Plus Jakarta Sans Medium"/>
                          <a:ea typeface="Plus Jakarta Sans Medium"/>
                          <a:cs typeface="Plus Jakarta Sans Medium"/>
                          <a:sym typeface="Plus Jakarta Sans Medium"/>
                        </a:rPr>
                        <a:t>✓</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327250">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Pro-Code Development</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rgbClr val="D7E2D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3"/>
                      </a:solidFill>
                      <a:prstDash val="dot"/>
                      <a:round/>
                      <a:headEnd len="sm" w="sm" type="none"/>
                      <a:tailEnd len="sm" w="sm" type="none"/>
                    </a:lnT>
                    <a:lnB cap="flat" cmpd="sng" w="9525">
                      <a:solidFill>
                        <a:srgbClr val="FFFFFF"/>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solidFill>
                            <a:srgbClr val="FFFFFF"/>
                          </a:solidFill>
                          <a:latin typeface="Plus Jakarta Sans Medium"/>
                          <a:ea typeface="Plus Jakarta Sans Medium"/>
                          <a:cs typeface="Plus Jakarta Sans Medium"/>
                          <a:sym typeface="Plus Jakarta Sans Medium"/>
                        </a:rPr>
                        <a:t>X</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327250">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AI-Assisted Development</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rgbClr val="D7E2DE">
                          <a:alpha val="0"/>
                        </a:srgbClr>
                      </a:solidFill>
                      <a:prstDash val="solid"/>
                      <a:round/>
                      <a:headEnd len="sm" w="sm" type="none"/>
                      <a:tailEnd len="sm" w="sm" type="none"/>
                    </a:lnL>
                    <a:lnR cap="flat" cmpd="sng" w="9525">
                      <a:solidFill>
                        <a:srgbClr val="D7E2DE"/>
                      </a:solidFill>
                      <a:prstDash val="solid"/>
                      <a:round/>
                      <a:headEnd len="sm" w="sm" type="none"/>
                      <a:tailEnd len="sm" w="sm" type="none"/>
                    </a:lnR>
                    <a:lnT cap="flat" cmpd="sng" w="9525">
                      <a:solidFill>
                        <a:srgbClr val="D7E2DE"/>
                      </a:solidFill>
                      <a:prstDash val="solid"/>
                      <a:round/>
                      <a:headEnd len="sm" w="sm" type="none"/>
                      <a:tailEnd len="sm" w="sm" type="none"/>
                    </a:lnT>
                    <a:lnB cap="flat" cmpd="sng" w="9525">
                      <a:solidFill>
                        <a:srgbClr val="D7E2D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FFFFFF"/>
                          </a:solidFill>
                          <a:latin typeface="Plus Jakarta Sans Medium"/>
                          <a:ea typeface="Plus Jakarta Sans Medium"/>
                          <a:cs typeface="Plus Jakarta Sans Medium"/>
                          <a:sym typeface="Plus Jakarta Sans Medium"/>
                        </a:rPr>
                        <a:t>✓</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D7E2DE"/>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D7E2DE"/>
                      </a:solidFill>
                      <a:prstDash val="dot"/>
                      <a:round/>
                      <a:headEnd len="sm" w="sm" type="none"/>
                      <a:tailEnd len="sm" w="sm" type="none"/>
                    </a:lnB>
                    <a:solidFill>
                      <a:srgbClr val="465867"/>
                    </a:solidFill>
                  </a:tcPr>
                </a:tc>
                <a:tc>
                  <a:txBody>
                    <a:bodyPr/>
                    <a:lstStyle/>
                    <a:p>
                      <a:pPr indent="0" lvl="0" marL="0" rtl="0" algn="ctr">
                        <a:spcBef>
                          <a:spcPts val="0"/>
                        </a:spcBef>
                        <a:spcAft>
                          <a:spcPts val="0"/>
                        </a:spcAft>
                        <a:buClr>
                          <a:schemeClr val="dk1"/>
                        </a:buClr>
                        <a:buSzPts val="1100"/>
                        <a:buFont typeface="Arial"/>
                        <a:buNone/>
                      </a:pPr>
                      <a:r>
                        <a:rPr lang="en" sz="900">
                          <a:solidFill>
                            <a:schemeClr val="accent6"/>
                          </a:solidFill>
                          <a:latin typeface="Plus Jakarta Sans Medium"/>
                          <a:ea typeface="Plus Jakarta Sans Medium"/>
                          <a:cs typeface="Plus Jakarta Sans Medium"/>
                          <a:sym typeface="Plus Jakarta Sans Medium"/>
                        </a:rPr>
                        <a:t>X</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327250">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100% Free Connectors</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rgbClr val="D7E2DE"/>
                      </a:solidFill>
                      <a:prstDash val="solid"/>
                      <a:round/>
                      <a:headEnd len="sm" w="sm" type="none"/>
                      <a:tailEnd len="sm" w="sm" type="none"/>
                    </a:lnT>
                    <a:lnB cap="flat" cmpd="sng" w="9525">
                      <a:solidFill>
                        <a:srgbClr val="D7E2D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7E2DE"/>
                      </a:solidFill>
                      <a:prstDash val="dot"/>
                      <a:round/>
                      <a:headEnd len="sm" w="sm" type="none"/>
                      <a:tailEnd len="sm" w="sm" type="none"/>
                    </a:lnT>
                    <a:lnB cap="flat" cmpd="sng" w="9525">
                      <a:solidFill>
                        <a:srgbClr val="FFFFFF"/>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solidFill>
                            <a:srgbClr val="FFFFFF"/>
                          </a:solidFill>
                          <a:latin typeface="Plus Jakarta Sans Medium"/>
                          <a:ea typeface="Plus Jakarta Sans Medium"/>
                          <a:cs typeface="Plus Jakarta Sans Medium"/>
                          <a:sym typeface="Plus Jakarta Sans Medium"/>
                        </a:rPr>
                        <a:t>Some Premium/Paid Connectors</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327250">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AI Agents</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rgbClr val="D7E2DE">
                          <a:alpha val="0"/>
                        </a:srgbClr>
                      </a:solidFill>
                      <a:prstDash val="solid"/>
                      <a:round/>
                      <a:headEnd len="sm" w="sm" type="none"/>
                      <a:tailEnd len="sm" w="sm" type="none"/>
                    </a:lnL>
                    <a:lnR cap="flat" cmpd="sng" w="9525">
                      <a:solidFill>
                        <a:srgbClr val="D7E2DE"/>
                      </a:solidFill>
                      <a:prstDash val="solid"/>
                      <a:round/>
                      <a:headEnd len="sm" w="sm" type="none"/>
                      <a:tailEnd len="sm" w="sm" type="none"/>
                    </a:lnR>
                    <a:lnT cap="flat" cmpd="sng" w="9525">
                      <a:solidFill>
                        <a:srgbClr val="D7E2DE"/>
                      </a:solidFill>
                      <a:prstDash val="solid"/>
                      <a:round/>
                      <a:headEnd len="sm" w="sm" type="none"/>
                      <a:tailEnd len="sm" w="sm" type="none"/>
                    </a:lnT>
                    <a:lnB cap="flat" cmpd="sng" w="9525">
                      <a:solidFill>
                        <a:srgbClr val="D7E2D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FFFFFF"/>
                          </a:solidFill>
                          <a:latin typeface="Plus Jakarta Sans Medium"/>
                          <a:ea typeface="Plus Jakarta Sans Medium"/>
                          <a:cs typeface="Plus Jakarta Sans Medium"/>
                          <a:sym typeface="Plus Jakarta Sans Medium"/>
                        </a:rPr>
                        <a:t>✓</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D7E2DE"/>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D7E2DE"/>
                      </a:solidFill>
                      <a:prstDash val="dot"/>
                      <a:round/>
                      <a:headEnd len="sm" w="sm" type="none"/>
                      <a:tailEnd len="sm" w="sm" type="none"/>
                    </a:lnB>
                    <a:solidFill>
                      <a:srgbClr val="465867"/>
                    </a:solidFill>
                  </a:tcPr>
                </a:tc>
                <a:tc>
                  <a:txBody>
                    <a:bodyPr/>
                    <a:lstStyle/>
                    <a:p>
                      <a:pPr indent="0" lvl="0" marL="0" rtl="0" algn="ctr">
                        <a:spcBef>
                          <a:spcPts val="0"/>
                        </a:spcBef>
                        <a:spcAft>
                          <a:spcPts val="0"/>
                        </a:spcAft>
                        <a:buClr>
                          <a:schemeClr val="dk1"/>
                        </a:buClr>
                        <a:buSzPts val="1100"/>
                        <a:buFont typeface="Arial"/>
                        <a:buNone/>
                      </a:pPr>
                      <a:r>
                        <a:rPr lang="en" sz="900">
                          <a:solidFill>
                            <a:schemeClr val="accent6"/>
                          </a:solidFill>
                          <a:latin typeface="Plus Jakarta Sans Medium"/>
                          <a:ea typeface="Plus Jakarta Sans Medium"/>
                          <a:cs typeface="Plus Jakarta Sans Medium"/>
                          <a:sym typeface="Plus Jakarta Sans Medium"/>
                        </a:rPr>
                        <a:t>X</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327250">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API Management</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rgbClr val="D7E2DE"/>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7E2DE"/>
                      </a:solidFill>
                      <a:prstDash val="dot"/>
                      <a:round/>
                      <a:headEnd len="sm" w="sm" type="none"/>
                      <a:tailEnd len="sm" w="sm" type="none"/>
                    </a:lnT>
                    <a:lnB cap="flat" cmpd="sng" w="9525">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900">
                          <a:solidFill>
                            <a:schemeClr val="accent6"/>
                          </a:solidFill>
                          <a:latin typeface="Plus Jakarta Sans Medium"/>
                          <a:ea typeface="Plus Jakarta Sans Medium"/>
                          <a:cs typeface="Plus Jakarta Sans Medium"/>
                          <a:sym typeface="Plus Jakarta Sans Medium"/>
                        </a:rPr>
                        <a:t>X (Sold Mashery to Boomi)</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327250">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Identity &amp; Access Management</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3"/>
                      </a:solidFill>
                      <a:prstDash val="dot"/>
                      <a:round/>
                      <a:headEnd len="sm" w="sm" type="none"/>
                      <a:tailEnd len="sm" w="sm" type="none"/>
                    </a:lnT>
                    <a:lnB cap="flat" cmpd="sng" w="9525">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900">
                          <a:solidFill>
                            <a:schemeClr val="accent6"/>
                          </a:solidFill>
                          <a:latin typeface="Plus Jakarta Sans Medium"/>
                          <a:ea typeface="Plus Jakarta Sans Medium"/>
                          <a:cs typeface="Plus Jakarta Sans Medium"/>
                          <a:sym typeface="Plus Jakarta Sans Medium"/>
                        </a:rPr>
                        <a:t>X</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327250">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Deployment Options</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FFFFFF"/>
                          </a:solidFill>
                          <a:latin typeface="Plus Jakarta Sans Medium"/>
                          <a:ea typeface="Plus Jakarta Sans Medium"/>
                          <a:cs typeface="Plus Jakarta Sans Medium"/>
                          <a:sym typeface="Plus Jakarta Sans Medium"/>
                        </a:rPr>
                        <a:t> Private Cloud, iPaaS, </a:t>
                      </a:r>
                      <a:endParaRPr sz="900">
                        <a:solidFill>
                          <a:srgbClr val="FFFFFF"/>
                        </a:solidFill>
                        <a:latin typeface="Plus Jakarta Sans Medium"/>
                        <a:ea typeface="Plus Jakarta Sans Medium"/>
                        <a:cs typeface="Plus Jakarta Sans Medium"/>
                        <a:sym typeface="Plus Jakarta Sans Medium"/>
                      </a:endParaRPr>
                    </a:p>
                    <a:p>
                      <a:pPr indent="0" lvl="0" marL="0" marR="0" rtl="0" algn="ctr">
                        <a:lnSpc>
                          <a:spcPct val="100000"/>
                        </a:lnSpc>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On-Prem, </a:t>
                      </a:r>
                      <a:r>
                        <a:rPr lang="en" sz="900">
                          <a:solidFill>
                            <a:srgbClr val="FFFFFF"/>
                          </a:solidFill>
                          <a:latin typeface="Plus Jakarta Sans Medium"/>
                          <a:ea typeface="Plus Jakarta Sans Medium"/>
                          <a:cs typeface="Plus Jakarta Sans Medium"/>
                          <a:sym typeface="Plus Jakarta Sans Medium"/>
                        </a:rPr>
                        <a:t>Hybrid</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3"/>
                      </a:solidFill>
                      <a:prstDash val="dot"/>
                      <a:round/>
                      <a:headEnd len="sm" w="sm" type="none"/>
                      <a:tailEnd len="sm" w="sm" type="none"/>
                    </a:lnT>
                    <a:lnB cap="flat" cmpd="sng" w="9525">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 Private Cloud, iPaaS, </a:t>
                      </a:r>
                      <a:br>
                        <a:rPr lang="en" sz="900">
                          <a:solidFill>
                            <a:schemeClr val="accent6"/>
                          </a:solidFill>
                          <a:latin typeface="Plus Jakarta Sans Medium"/>
                          <a:ea typeface="Plus Jakarta Sans Medium"/>
                          <a:cs typeface="Plus Jakarta Sans Medium"/>
                          <a:sym typeface="Plus Jakarta Sans Medium"/>
                        </a:rPr>
                      </a:br>
                      <a:r>
                        <a:rPr lang="en" sz="900">
                          <a:solidFill>
                            <a:schemeClr val="accent6"/>
                          </a:solidFill>
                          <a:latin typeface="Plus Jakarta Sans Medium"/>
                          <a:ea typeface="Plus Jakarta Sans Medium"/>
                          <a:cs typeface="Plus Jakarta Sans Medium"/>
                          <a:sym typeface="Plus Jakarta Sans Medium"/>
                        </a:rPr>
                        <a:t>On-Prem (Limited), Hybrid</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327250">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Architectural Styles</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FFFFFF"/>
                          </a:solidFill>
                          <a:latin typeface="Plus Jakarta Sans Medium"/>
                          <a:ea typeface="Plus Jakarta Sans Medium"/>
                          <a:cs typeface="Plus Jakarta Sans Medium"/>
                          <a:sym typeface="Plus Jakarta Sans Medium"/>
                        </a:rPr>
                        <a:t>Microservices, ESB</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3"/>
                      </a:solidFill>
                      <a:prstDash val="dot"/>
                      <a:round/>
                      <a:headEnd len="sm" w="sm" type="none"/>
                      <a:tailEnd len="sm" w="sm" type="none"/>
                    </a:lnT>
                    <a:lnB cap="flat" cmpd="sng" w="9525">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Microservices, ESB</a:t>
                      </a:r>
                      <a:endParaRPr sz="900">
                        <a:solidFill>
                          <a:srgbClr val="FFFFFF"/>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250275">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24x7x365 Support</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rgbClr val="FFFFFF"/>
                          </a:solidFill>
                          <a:latin typeface="Plus Jakarta Sans Medium"/>
                          <a:ea typeface="Plus Jakarta Sans Medium"/>
                          <a:cs typeface="Plus Jakarta Sans Medium"/>
                          <a:sym typeface="Plus Jakarta Sans Medium"/>
                        </a:rPr>
                        <a:t>Included</a:t>
                      </a:r>
                      <a:endParaRPr sz="900">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3"/>
                      </a:solidFill>
                      <a:prstDash val="dot"/>
                      <a:round/>
                      <a:headEnd len="sm" w="sm" type="none"/>
                      <a:tailEnd len="sm" w="sm" type="none"/>
                    </a:lnT>
                    <a:lnB cap="flat" cmpd="sng" w="9525">
                      <a:solidFill>
                        <a:schemeClr val="accent3"/>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 </a:t>
                      </a:r>
                      <a:r>
                        <a:rPr lang="en" sz="900">
                          <a:solidFill>
                            <a:srgbClr val="FFFFFF"/>
                          </a:solidFill>
                          <a:latin typeface="Plus Jakarta Sans Medium"/>
                          <a:ea typeface="Plus Jakarta Sans Medium"/>
                          <a:cs typeface="Plus Jakarta Sans Medium"/>
                          <a:sym typeface="Plus Jakarta Sans Medium"/>
                        </a:rPr>
                        <a:t>At extra cost</a:t>
                      </a:r>
                      <a:r>
                        <a:rPr lang="en" sz="900">
                          <a:latin typeface="Plus Jakarta Sans Medium"/>
                          <a:ea typeface="Plus Jakarta Sans Medium"/>
                          <a:cs typeface="Plus Jakarta Sans Medium"/>
                          <a:sym typeface="Plus Jakarta Sans Medium"/>
                        </a:rPr>
                        <a:t> </a:t>
                      </a:r>
                      <a:endParaRPr sz="900">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250275">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TCO over 3+ years</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Low</a:t>
                      </a:r>
                      <a:endParaRPr sz="900">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3"/>
                      </a:solidFill>
                      <a:prstDash val="dot"/>
                      <a:round/>
                      <a:headEnd len="sm" w="sm" type="none"/>
                      <a:tailEnd len="sm" w="sm" type="none"/>
                    </a:lnT>
                    <a:lnB cap="flat" cmpd="sng" w="9525">
                      <a:solidFill>
                        <a:schemeClr val="accent3"/>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lang="en" sz="900">
                          <a:solidFill>
                            <a:schemeClr val="accent6"/>
                          </a:solidFill>
                          <a:latin typeface="Plus Jakarta Sans Medium"/>
                          <a:ea typeface="Plus Jakarta Sans Medium"/>
                          <a:cs typeface="Plus Jakarta Sans Medium"/>
                          <a:sym typeface="Plus Jakarta Sans Medium"/>
                        </a:rPr>
                        <a:t>High</a:t>
                      </a:r>
                      <a:endParaRPr sz="900">
                        <a:solidFill>
                          <a:schemeClr val="accent6"/>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6D9EEB"/>
                    </a:solidFill>
                  </a:tcPr>
                </a:tc>
              </a:tr>
              <a:tr h="250275">
                <a:tc>
                  <a:txBody>
                    <a:bodyPr/>
                    <a:lstStyle/>
                    <a:p>
                      <a:pPr indent="0" lvl="0" marL="0" rtl="0" algn="l">
                        <a:spcBef>
                          <a:spcPts val="0"/>
                        </a:spcBef>
                        <a:spcAft>
                          <a:spcPts val="0"/>
                        </a:spcAft>
                        <a:buNone/>
                      </a:pPr>
                      <a:r>
                        <a:rPr lang="en" sz="900">
                          <a:solidFill>
                            <a:srgbClr val="212A32"/>
                          </a:solidFill>
                          <a:latin typeface="Plus Jakarta Sans Medium"/>
                          <a:ea typeface="Plus Jakarta Sans Medium"/>
                          <a:cs typeface="Plus Jakarta Sans Medium"/>
                          <a:sym typeface="Plus Jakarta Sans Medium"/>
                        </a:rPr>
                        <a:t>Open Source Software</a:t>
                      </a:r>
                      <a:endParaRPr sz="900">
                        <a:solidFill>
                          <a:srgbClr val="212A32"/>
                        </a:solidFill>
                        <a:latin typeface="Plus Jakarta Sans Medium"/>
                        <a:ea typeface="Plus Jakarta Sans Medium"/>
                        <a:cs typeface="Plus Jakarta Sans Medium"/>
                        <a:sym typeface="Plus Jakarta Sans Medium"/>
                      </a:endParaRPr>
                    </a:p>
                  </a:txBody>
                  <a:tcPr marT="63500" marB="63500" marR="63500" marL="91425" anchor="ctr">
                    <a:lnL cap="flat" cmpd="sng" w="9525">
                      <a:solidFill>
                        <a:schemeClr val="accent3">
                          <a:alpha val="0"/>
                        </a:schemeClr>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900">
                          <a:solidFill>
                            <a:schemeClr val="accent6"/>
                          </a:solidFill>
                          <a:latin typeface="Plus Jakarta Sans Medium"/>
                          <a:ea typeface="Plus Jakarta Sans Medium"/>
                          <a:cs typeface="Plus Jakarta Sans Medium"/>
                          <a:sym typeface="Plus Jakarta Sans Medium"/>
                        </a:rPr>
                        <a:t>✓</a:t>
                      </a:r>
                      <a:endParaRPr sz="900">
                        <a:solidFill>
                          <a:schemeClr val="accent6"/>
                        </a:solidFill>
                        <a:latin typeface="Plus Jakarta Sans Medium"/>
                        <a:ea typeface="Plus Jakarta Sans Medium"/>
                        <a:cs typeface="Plus Jakarta Sans Medium"/>
                        <a:sym typeface="Plus Jakarta Sans Medium"/>
                      </a:endParaRPr>
                    </a:p>
                  </a:txBody>
                  <a:tcPr marT="63500" marB="63500" marR="63500" marL="63500" anchor="ctr">
                    <a:lnL cap="flat" cmpd="sng" w="9525">
                      <a:solidFill>
                        <a:schemeClr val="accent3"/>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accent3"/>
                      </a:solidFill>
                      <a:prstDash val="dot"/>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900">
                          <a:solidFill>
                            <a:schemeClr val="accent6"/>
                          </a:solidFill>
                          <a:latin typeface="Plus Jakarta Sans Medium"/>
                          <a:ea typeface="Plus Jakarta Sans Medium"/>
                          <a:cs typeface="Plus Jakarta Sans Medium"/>
                          <a:sym typeface="Plus Jakarta Sans Medium"/>
                        </a:rPr>
                        <a:t>X</a:t>
                      </a:r>
                      <a:endParaRPr sz="900">
                        <a:latin typeface="Plus Jakarta Sans Medium"/>
                        <a:ea typeface="Plus Jakarta Sans Medium"/>
                        <a:cs typeface="Plus Jakarta Sans Medium"/>
                        <a:sym typeface="Plus Jakarta Sans Medium"/>
                      </a:endParaRPr>
                    </a:p>
                  </a:txBody>
                  <a:tcPr marT="63500" marB="63500" marR="63500" marL="63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solid"/>
                      <a:round/>
                      <a:headEnd len="sm" w="sm" type="none"/>
                      <a:tailEnd len="sm" w="sm" type="none"/>
                    </a:lnB>
                    <a:solidFill>
                      <a:srgbClr val="6D9EEB"/>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86"/>
          <p:cNvPicPr preferRelativeResize="0"/>
          <p:nvPr/>
        </p:nvPicPr>
        <p:blipFill>
          <a:blip r:embed="rId3">
            <a:alphaModFix/>
          </a:blip>
          <a:stretch>
            <a:fillRect/>
          </a:stretch>
        </p:blipFill>
        <p:spPr>
          <a:xfrm>
            <a:off x="718086" y="2726049"/>
            <a:ext cx="673326" cy="673326"/>
          </a:xfrm>
          <a:prstGeom prst="rect">
            <a:avLst/>
          </a:prstGeom>
          <a:noFill/>
          <a:ln>
            <a:noFill/>
          </a:ln>
        </p:spPr>
      </p:pic>
      <p:pic>
        <p:nvPicPr>
          <p:cNvPr id="616" name="Google Shape;616;p86"/>
          <p:cNvPicPr preferRelativeResize="0"/>
          <p:nvPr/>
        </p:nvPicPr>
        <p:blipFill>
          <a:blip r:embed="rId4">
            <a:alphaModFix/>
          </a:blip>
          <a:stretch>
            <a:fillRect/>
          </a:stretch>
        </p:blipFill>
        <p:spPr>
          <a:xfrm>
            <a:off x="4801791" y="1636925"/>
            <a:ext cx="882625" cy="882625"/>
          </a:xfrm>
          <a:prstGeom prst="rect">
            <a:avLst/>
          </a:prstGeom>
          <a:noFill/>
          <a:ln>
            <a:noFill/>
          </a:ln>
        </p:spPr>
      </p:pic>
      <p:pic>
        <p:nvPicPr>
          <p:cNvPr id="617" name="Google Shape;617;p86"/>
          <p:cNvPicPr preferRelativeResize="0"/>
          <p:nvPr/>
        </p:nvPicPr>
        <p:blipFill>
          <a:blip r:embed="rId5">
            <a:alphaModFix/>
          </a:blip>
          <a:stretch>
            <a:fillRect/>
          </a:stretch>
        </p:blipFill>
        <p:spPr>
          <a:xfrm>
            <a:off x="718069" y="1745225"/>
            <a:ext cx="673326" cy="673326"/>
          </a:xfrm>
          <a:prstGeom prst="rect">
            <a:avLst/>
          </a:prstGeom>
          <a:noFill/>
          <a:ln>
            <a:noFill/>
          </a:ln>
        </p:spPr>
      </p:pic>
      <p:sp>
        <p:nvSpPr>
          <p:cNvPr id="618" name="Google Shape;618;p86"/>
          <p:cNvSpPr txBox="1"/>
          <p:nvPr>
            <p:ph idx="1" type="body"/>
          </p:nvPr>
        </p:nvSpPr>
        <p:spPr>
          <a:xfrm>
            <a:off x="5690899" y="1865225"/>
            <a:ext cx="3120000" cy="4311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Clr>
                <a:schemeClr val="dk1"/>
              </a:buClr>
              <a:buSzPts val="1100"/>
              <a:buFont typeface="Arial"/>
              <a:buNone/>
            </a:pPr>
            <a:r>
              <a:rPr b="1" lang="en" sz="1600">
                <a:latin typeface="Plus Jakarta Sans"/>
                <a:ea typeface="Plus Jakarta Sans"/>
                <a:cs typeface="Plus Jakarta Sans"/>
                <a:sym typeface="Plus Jakarta Sans"/>
              </a:rPr>
              <a:t>Lower TCO</a:t>
            </a:r>
            <a:endParaRPr b="1" sz="1600">
              <a:latin typeface="Plus Jakarta Sans"/>
              <a:ea typeface="Plus Jakarta Sans"/>
              <a:cs typeface="Plus Jakarta Sans"/>
              <a:sym typeface="Plus Jakarta Sans"/>
            </a:endParaRPr>
          </a:p>
        </p:txBody>
      </p:sp>
      <p:sp>
        <p:nvSpPr>
          <p:cNvPr id="619" name="Google Shape;619;p86"/>
          <p:cNvSpPr txBox="1"/>
          <p:nvPr>
            <p:ph idx="1" type="body"/>
          </p:nvPr>
        </p:nvSpPr>
        <p:spPr>
          <a:xfrm>
            <a:off x="5690911" y="884411"/>
            <a:ext cx="2822700" cy="4311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Clr>
                <a:schemeClr val="dk1"/>
              </a:buClr>
              <a:buSzPts val="1100"/>
              <a:buFont typeface="Arial"/>
              <a:buNone/>
            </a:pPr>
            <a:r>
              <a:rPr b="1" lang="en" sz="1600">
                <a:latin typeface="Plus Jakarta Sans"/>
                <a:ea typeface="Plus Jakarta Sans"/>
                <a:cs typeface="Plus Jakarta Sans"/>
                <a:sym typeface="Plus Jakarta Sans"/>
              </a:rPr>
              <a:t>Flexible deployments</a:t>
            </a:r>
            <a:endParaRPr b="1" sz="1600">
              <a:latin typeface="Plus Jakarta Sans"/>
              <a:ea typeface="Plus Jakarta Sans"/>
              <a:cs typeface="Plus Jakarta Sans"/>
              <a:sym typeface="Plus Jakarta Sans"/>
            </a:endParaRPr>
          </a:p>
        </p:txBody>
      </p:sp>
      <p:sp>
        <p:nvSpPr>
          <p:cNvPr id="620" name="Google Shape;620;p86"/>
          <p:cNvSpPr txBox="1"/>
          <p:nvPr>
            <p:ph idx="1" type="body"/>
          </p:nvPr>
        </p:nvSpPr>
        <p:spPr>
          <a:xfrm>
            <a:off x="5690911" y="2846036"/>
            <a:ext cx="2822700" cy="4311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sz="1600">
                <a:latin typeface="Plus Jakarta Sans"/>
                <a:ea typeface="Plus Jakarta Sans"/>
                <a:cs typeface="Plus Jakarta Sans"/>
                <a:sym typeface="Plus Jakarta Sans"/>
              </a:rPr>
              <a:t>Easy implementations</a:t>
            </a:r>
            <a:endParaRPr b="1" sz="1600">
              <a:latin typeface="Plus Jakarta Sans"/>
              <a:ea typeface="Plus Jakarta Sans"/>
              <a:cs typeface="Plus Jakarta Sans"/>
              <a:sym typeface="Plus Jakarta Sans"/>
            </a:endParaRPr>
          </a:p>
        </p:txBody>
      </p:sp>
      <p:pic>
        <p:nvPicPr>
          <p:cNvPr id="621" name="Google Shape;621;p86"/>
          <p:cNvPicPr preferRelativeResize="0"/>
          <p:nvPr/>
        </p:nvPicPr>
        <p:blipFill>
          <a:blip r:embed="rId6">
            <a:alphaModFix/>
          </a:blip>
          <a:stretch>
            <a:fillRect/>
          </a:stretch>
        </p:blipFill>
        <p:spPr>
          <a:xfrm>
            <a:off x="4872661" y="763311"/>
            <a:ext cx="673326" cy="673326"/>
          </a:xfrm>
          <a:prstGeom prst="rect">
            <a:avLst/>
          </a:prstGeom>
          <a:noFill/>
          <a:ln>
            <a:noFill/>
          </a:ln>
        </p:spPr>
      </p:pic>
      <p:sp>
        <p:nvSpPr>
          <p:cNvPr id="622" name="Google Shape;622;p86"/>
          <p:cNvSpPr txBox="1"/>
          <p:nvPr>
            <p:ph idx="1" type="body"/>
          </p:nvPr>
        </p:nvSpPr>
        <p:spPr>
          <a:xfrm>
            <a:off x="1566888" y="885513"/>
            <a:ext cx="3059400" cy="4311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sz="1600">
                <a:latin typeface="Plus Jakarta Sans"/>
                <a:ea typeface="Plus Jakarta Sans"/>
                <a:cs typeface="Plus Jakarta Sans"/>
                <a:sym typeface="Plus Jakarta Sans"/>
              </a:rPr>
              <a:t>Innovative, future-looking</a:t>
            </a:r>
            <a:endParaRPr b="1" sz="1600">
              <a:latin typeface="Plus Jakarta Sans"/>
              <a:ea typeface="Plus Jakarta Sans"/>
              <a:cs typeface="Plus Jakarta Sans"/>
              <a:sym typeface="Plus Jakarta Sans"/>
            </a:endParaRPr>
          </a:p>
        </p:txBody>
      </p:sp>
      <p:sp>
        <p:nvSpPr>
          <p:cNvPr id="623" name="Google Shape;623;p86"/>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24" name="Google Shape;624;p86"/>
          <p:cNvSpPr txBox="1"/>
          <p:nvPr>
            <p:ph idx="1" type="body"/>
          </p:nvPr>
        </p:nvSpPr>
        <p:spPr>
          <a:xfrm>
            <a:off x="1566900" y="2847150"/>
            <a:ext cx="3147300" cy="4311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sz="1600">
                <a:latin typeface="Plus Jakarta Sans"/>
                <a:ea typeface="Plus Jakarta Sans"/>
                <a:cs typeface="Plus Jakarta Sans"/>
                <a:sym typeface="Plus Jakarta Sans"/>
              </a:rPr>
              <a:t>Business + tech collaboration</a:t>
            </a:r>
            <a:endParaRPr b="1" sz="1600">
              <a:latin typeface="Plus Jakarta Sans"/>
              <a:ea typeface="Plus Jakarta Sans"/>
              <a:cs typeface="Plus Jakarta Sans"/>
              <a:sym typeface="Plus Jakarta Sans"/>
            </a:endParaRPr>
          </a:p>
        </p:txBody>
      </p:sp>
      <p:sp>
        <p:nvSpPr>
          <p:cNvPr id="625" name="Google Shape;625;p86"/>
          <p:cNvSpPr txBox="1"/>
          <p:nvPr>
            <p:ph idx="1" type="body"/>
          </p:nvPr>
        </p:nvSpPr>
        <p:spPr>
          <a:xfrm>
            <a:off x="1566888" y="1866338"/>
            <a:ext cx="3059400" cy="4311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sz="1600">
                <a:latin typeface="Plus Jakarta Sans"/>
                <a:ea typeface="Plus Jakarta Sans"/>
                <a:cs typeface="Plus Jakarta Sans"/>
                <a:sym typeface="Plus Jakarta Sans"/>
              </a:rPr>
              <a:t>WSO2 product portfolio</a:t>
            </a:r>
            <a:endParaRPr b="1" sz="1600">
              <a:latin typeface="Plus Jakarta Sans"/>
              <a:ea typeface="Plus Jakarta Sans"/>
              <a:cs typeface="Plus Jakarta Sans"/>
              <a:sym typeface="Plus Jakarta Sans"/>
            </a:endParaRPr>
          </a:p>
        </p:txBody>
      </p:sp>
      <p:sp>
        <p:nvSpPr>
          <p:cNvPr id="626" name="Google Shape;626;p86"/>
          <p:cNvSpPr txBox="1"/>
          <p:nvPr>
            <p:ph idx="1" type="body"/>
          </p:nvPr>
        </p:nvSpPr>
        <p:spPr>
          <a:xfrm>
            <a:off x="1566888" y="3827938"/>
            <a:ext cx="2822700" cy="4311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Clr>
                <a:schemeClr val="dk1"/>
              </a:buClr>
              <a:buSzPts val="1100"/>
              <a:buFont typeface="Arial"/>
              <a:buNone/>
            </a:pPr>
            <a:r>
              <a:rPr b="1" lang="en" sz="1600">
                <a:latin typeface="Plus Jakarta Sans"/>
                <a:ea typeface="Plus Jakarta Sans"/>
                <a:cs typeface="Plus Jakarta Sans"/>
                <a:sym typeface="Plus Jakarta Sans"/>
              </a:rPr>
              <a:t>100% open source</a:t>
            </a:r>
            <a:endParaRPr b="1" sz="1600">
              <a:latin typeface="Plus Jakarta Sans"/>
              <a:ea typeface="Plus Jakarta Sans"/>
              <a:cs typeface="Plus Jakarta Sans"/>
              <a:sym typeface="Plus Jakarta Sans"/>
            </a:endParaRPr>
          </a:p>
        </p:txBody>
      </p:sp>
      <p:pic>
        <p:nvPicPr>
          <p:cNvPr id="627" name="Google Shape;627;p86"/>
          <p:cNvPicPr preferRelativeResize="0"/>
          <p:nvPr/>
        </p:nvPicPr>
        <p:blipFill>
          <a:blip r:embed="rId7">
            <a:alphaModFix/>
          </a:blip>
          <a:stretch>
            <a:fillRect/>
          </a:stretch>
        </p:blipFill>
        <p:spPr>
          <a:xfrm>
            <a:off x="731690" y="3706863"/>
            <a:ext cx="673326" cy="673326"/>
          </a:xfrm>
          <a:prstGeom prst="rect">
            <a:avLst/>
          </a:prstGeom>
          <a:noFill/>
          <a:ln>
            <a:noFill/>
          </a:ln>
        </p:spPr>
      </p:pic>
      <p:sp>
        <p:nvSpPr>
          <p:cNvPr id="628" name="Google Shape;628;p86"/>
          <p:cNvSpPr txBox="1"/>
          <p:nvPr>
            <p:ph idx="1" type="body"/>
          </p:nvPr>
        </p:nvSpPr>
        <p:spPr>
          <a:xfrm>
            <a:off x="5690911" y="3826861"/>
            <a:ext cx="2822700" cy="431100"/>
          </a:xfrm>
          <a:prstGeom prst="rect">
            <a:avLst/>
          </a:prstGeom>
        </p:spPr>
        <p:txBody>
          <a:bodyPr anchorCtr="0" anchor="t" bIns="91425" lIns="91425" spcFirstLastPara="1" rIns="91425" wrap="square" tIns="91425">
            <a:spAutoFit/>
          </a:bodyPr>
          <a:lstStyle/>
          <a:p>
            <a:pPr indent="0" lvl="0" marL="0" rtl="0" algn="l">
              <a:spcBef>
                <a:spcPts val="600"/>
              </a:spcBef>
              <a:spcAft>
                <a:spcPts val="0"/>
              </a:spcAft>
              <a:buNone/>
            </a:pPr>
            <a:r>
              <a:rPr b="1" lang="en" sz="1600">
                <a:latin typeface="Plus Jakarta Sans"/>
                <a:ea typeface="Plus Jakarta Sans"/>
                <a:cs typeface="Plus Jakarta Sans"/>
                <a:sym typeface="Plus Jakarta Sans"/>
              </a:rPr>
              <a:t>Upgrade</a:t>
            </a:r>
            <a:r>
              <a:rPr b="1" lang="en" sz="1600">
                <a:latin typeface="Plus Jakarta Sans"/>
                <a:ea typeface="Plus Jakarta Sans"/>
                <a:cs typeface="Plus Jakarta Sans"/>
                <a:sym typeface="Plus Jakarta Sans"/>
              </a:rPr>
              <a:t> support</a:t>
            </a:r>
            <a:endParaRPr b="1" sz="1600">
              <a:latin typeface="Plus Jakarta Sans"/>
              <a:ea typeface="Plus Jakarta Sans"/>
              <a:cs typeface="Plus Jakarta Sans"/>
              <a:sym typeface="Plus Jakarta Sans"/>
            </a:endParaRPr>
          </a:p>
        </p:txBody>
      </p:sp>
      <p:pic>
        <p:nvPicPr>
          <p:cNvPr id="629" name="Google Shape;629;p86"/>
          <p:cNvPicPr preferRelativeResize="0"/>
          <p:nvPr/>
        </p:nvPicPr>
        <p:blipFill>
          <a:blip r:embed="rId8">
            <a:alphaModFix/>
          </a:blip>
          <a:stretch>
            <a:fillRect/>
          </a:stretch>
        </p:blipFill>
        <p:spPr>
          <a:xfrm>
            <a:off x="4872651" y="3705724"/>
            <a:ext cx="673325" cy="673325"/>
          </a:xfrm>
          <a:prstGeom prst="rect">
            <a:avLst/>
          </a:prstGeom>
          <a:noFill/>
          <a:ln>
            <a:noFill/>
          </a:ln>
        </p:spPr>
      </p:pic>
      <p:pic>
        <p:nvPicPr>
          <p:cNvPr id="630" name="Google Shape;630;p86"/>
          <p:cNvPicPr preferRelativeResize="0"/>
          <p:nvPr/>
        </p:nvPicPr>
        <p:blipFill>
          <a:blip r:embed="rId9">
            <a:alphaModFix/>
          </a:blip>
          <a:stretch>
            <a:fillRect/>
          </a:stretch>
        </p:blipFill>
        <p:spPr>
          <a:xfrm>
            <a:off x="767939" y="764450"/>
            <a:ext cx="600860" cy="673325"/>
          </a:xfrm>
          <a:prstGeom prst="rect">
            <a:avLst/>
          </a:prstGeom>
          <a:noFill/>
          <a:ln>
            <a:noFill/>
          </a:ln>
        </p:spPr>
      </p:pic>
      <p:pic>
        <p:nvPicPr>
          <p:cNvPr id="631" name="Google Shape;631;p86"/>
          <p:cNvPicPr preferRelativeResize="0"/>
          <p:nvPr/>
        </p:nvPicPr>
        <p:blipFill>
          <a:blip r:embed="rId10">
            <a:alphaModFix/>
          </a:blip>
          <a:stretch>
            <a:fillRect/>
          </a:stretch>
        </p:blipFill>
        <p:spPr>
          <a:xfrm>
            <a:off x="4864189" y="2719845"/>
            <a:ext cx="673325" cy="6834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7"/>
          <p:cNvSpPr txBox="1"/>
          <p:nvPr>
            <p:ph type="title"/>
          </p:nvPr>
        </p:nvSpPr>
        <p:spPr>
          <a:xfrm>
            <a:off x="705825" y="380525"/>
            <a:ext cx="7936500" cy="7569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a:t>Innovative</a:t>
            </a:r>
            <a:r>
              <a:rPr lang="en"/>
              <a:t>,</a:t>
            </a:r>
            <a:r>
              <a:rPr lang="en"/>
              <a:t> future-looking product strategy and vision</a:t>
            </a:r>
            <a:endParaRPr/>
          </a:p>
          <a:p>
            <a:pPr indent="0" lvl="0" marL="0" rtl="0" algn="l">
              <a:lnSpc>
                <a:spcPct val="115000"/>
              </a:lnSpc>
              <a:spcBef>
                <a:spcPts val="500"/>
              </a:spcBef>
              <a:spcAft>
                <a:spcPts val="2000"/>
              </a:spcAft>
              <a:buNone/>
            </a:pPr>
            <a:r>
              <a:rPr lang="en" sz="1400">
                <a:solidFill>
                  <a:schemeClr val="accent1"/>
                </a:solidFill>
              </a:rPr>
              <a:t>WSO2 has a clear long-term product strategy focused on building innovative products.</a:t>
            </a:r>
            <a:endParaRPr/>
          </a:p>
        </p:txBody>
      </p:sp>
      <p:sp>
        <p:nvSpPr>
          <p:cNvPr id="637" name="Google Shape;637;p87"/>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38" name="Google Shape;638;p87"/>
          <p:cNvGraphicFramePr/>
          <p:nvPr/>
        </p:nvGraphicFramePr>
        <p:xfrm>
          <a:off x="705825" y="1385575"/>
          <a:ext cx="3000000" cy="3000000"/>
        </p:xfrm>
        <a:graphic>
          <a:graphicData uri="http://schemas.openxmlformats.org/drawingml/2006/table">
            <a:tbl>
              <a:tblPr>
                <a:noFill/>
                <a:tableStyleId>{130A43FE-B0B5-48BA-98E5-8BCD06941E8E}</a:tableStyleId>
              </a:tblPr>
              <a:tblGrid>
                <a:gridCol w="3968325"/>
                <a:gridCol w="3968325"/>
              </a:tblGrid>
              <a:tr h="487125">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WSO2</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TIBCO</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r>
              <a:tr h="708050">
                <a:tc rowSpan="4">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has a clear long-term vision and product strategy that is focused on making WSO2 a leader in the integration space with great cloud-native products.</a:t>
                      </a:r>
                      <a:endParaRPr sz="1200">
                        <a:solidFill>
                          <a:schemeClr val="dk1"/>
                        </a:solidFill>
                        <a:latin typeface="Plus Jakarta Sans"/>
                        <a:ea typeface="Plus Jakarta Sans"/>
                        <a:cs typeface="Plus Jakarta Sans"/>
                        <a:sym typeface="Plus Jakarta Sans"/>
                      </a:endParaRPr>
                    </a:p>
                    <a:p>
                      <a:pPr indent="0" lvl="0" marL="0" rtl="0" algn="l">
                        <a:spcBef>
                          <a:spcPts val="200"/>
                        </a:spcBef>
                        <a:spcAft>
                          <a:spcPts val="0"/>
                        </a:spcAft>
                        <a:buNone/>
                      </a:pPr>
                      <a:r>
                        <a:t/>
                      </a:r>
                      <a:endParaRPr sz="1200">
                        <a:solidFill>
                          <a:schemeClr val="dk1"/>
                        </a:solidFill>
                        <a:latin typeface="Plus Jakarta Sans"/>
                        <a:ea typeface="Plus Jakarta Sans"/>
                        <a:cs typeface="Plus Jakarta Sans"/>
                        <a:sym typeface="Plus Jakarta Sans"/>
                      </a:endParaRPr>
                    </a:p>
                    <a:p>
                      <a:pPr indent="0" lvl="0" marL="0" rtl="0" algn="l">
                        <a:spcBef>
                          <a:spcPts val="200"/>
                        </a:spcBef>
                        <a:spcAft>
                          <a:spcPts val="0"/>
                        </a:spcAft>
                        <a:buNone/>
                      </a:pPr>
                      <a:r>
                        <a:rPr lang="en" sz="1200">
                          <a:solidFill>
                            <a:schemeClr val="dk1"/>
                          </a:solidFill>
                          <a:latin typeface="Plus Jakarta Sans"/>
                          <a:ea typeface="Plus Jakarta Sans"/>
                          <a:cs typeface="Plus Jakarta Sans"/>
                          <a:sym typeface="Plus Jakarta Sans"/>
                        </a:rPr>
                        <a:t>This includes:</a:t>
                      </a:r>
                      <a:endParaRPr sz="1200">
                        <a:solidFill>
                          <a:schemeClr val="dk1"/>
                        </a:solidFill>
                        <a:latin typeface="Plus Jakarta Sans"/>
                        <a:ea typeface="Plus Jakarta Sans"/>
                        <a:cs typeface="Plus Jakarta Sans"/>
                        <a:sym typeface="Plus Jakarta Sans"/>
                      </a:endParaRPr>
                    </a:p>
                    <a:p>
                      <a:pPr indent="-304800" lvl="0" marL="457200" rtl="0" algn="l">
                        <a:spcBef>
                          <a:spcPts val="500"/>
                        </a:spcBef>
                        <a:spcAft>
                          <a:spcPts val="0"/>
                        </a:spcAft>
                        <a:buClr>
                          <a:schemeClr val="dk1"/>
                        </a:buClr>
                        <a:buSzPts val="1200"/>
                        <a:buFont typeface="Plus Jakarta Sans"/>
                        <a:buChar char="-"/>
                      </a:pPr>
                      <a:r>
                        <a:rPr lang="en" sz="1200">
                          <a:solidFill>
                            <a:schemeClr val="dk1"/>
                          </a:solidFill>
                          <a:latin typeface="Plus Jakarta Sans"/>
                          <a:ea typeface="Plus Jakarta Sans"/>
                          <a:cs typeface="Plus Jakarta Sans"/>
                          <a:sym typeface="Plus Jakarta Sans"/>
                        </a:rPr>
                        <a:t>Continuous improvements to the AI-assisted development experience</a:t>
                      </a:r>
                      <a:endParaRPr sz="1200">
                        <a:solidFill>
                          <a:schemeClr val="dk1"/>
                        </a:solidFill>
                        <a:latin typeface="Plus Jakarta Sans"/>
                        <a:ea typeface="Plus Jakarta Sans"/>
                        <a:cs typeface="Plus Jakarta Sans"/>
                        <a:sym typeface="Plus Jakarta Sans"/>
                      </a:endParaRPr>
                    </a:p>
                    <a:p>
                      <a:pPr indent="-304800" lvl="0" marL="457200" rtl="0" algn="l">
                        <a:spcBef>
                          <a:spcPts val="500"/>
                        </a:spcBef>
                        <a:spcAft>
                          <a:spcPts val="0"/>
                        </a:spcAft>
                        <a:buClr>
                          <a:schemeClr val="dk1"/>
                        </a:buClr>
                        <a:buSzPts val="1200"/>
                        <a:buFont typeface="Plus Jakarta Sans"/>
                        <a:buChar char="-"/>
                      </a:pPr>
                      <a:r>
                        <a:rPr lang="en" sz="1200">
                          <a:solidFill>
                            <a:schemeClr val="dk1"/>
                          </a:solidFill>
                          <a:latin typeface="Plus Jakarta Sans"/>
                          <a:ea typeface="Plus Jakarta Sans"/>
                          <a:cs typeface="Plus Jakarta Sans"/>
                          <a:sym typeface="Plus Jakarta Sans"/>
                        </a:rPr>
                        <a:t>Support to build GenAI apps</a:t>
                      </a:r>
                      <a:endParaRPr sz="1200">
                        <a:solidFill>
                          <a:schemeClr val="dk1"/>
                        </a:solidFill>
                        <a:latin typeface="Plus Jakarta Sans"/>
                        <a:ea typeface="Plus Jakarta Sans"/>
                        <a:cs typeface="Plus Jakarta Sans"/>
                        <a:sym typeface="Plus Jakarta Sans"/>
                      </a:endParaRPr>
                    </a:p>
                    <a:p>
                      <a:pPr indent="-304800" lvl="0" marL="457200" rtl="0" algn="l">
                        <a:spcBef>
                          <a:spcPts val="500"/>
                        </a:spcBef>
                        <a:spcAft>
                          <a:spcPts val="0"/>
                        </a:spcAft>
                        <a:buClr>
                          <a:schemeClr val="dk1"/>
                        </a:buClr>
                        <a:buSzPts val="1200"/>
                        <a:buFont typeface="Plus Jakarta Sans"/>
                        <a:buChar char="-"/>
                      </a:pPr>
                      <a:r>
                        <a:rPr lang="en" sz="1200">
                          <a:solidFill>
                            <a:schemeClr val="dk1"/>
                          </a:solidFill>
                          <a:latin typeface="Plus Jakarta Sans"/>
                          <a:ea typeface="Plus Jakarta Sans"/>
                          <a:cs typeface="Plus Jakarta Sans"/>
                          <a:sym typeface="Plus Jakarta Sans"/>
                        </a:rPr>
                        <a:t>Support for cloud-native architectures such as microservices, domain-driven architecture, and event-driven architecture</a:t>
                      </a:r>
                      <a:endParaRPr sz="1200">
                        <a:solidFill>
                          <a:schemeClr val="dk1"/>
                        </a:solidFill>
                        <a:latin typeface="Plus Jakarta Sans"/>
                        <a:ea typeface="Plus Jakarta Sans"/>
                        <a:cs typeface="Plus Jakarta Sans"/>
                        <a:sym typeface="Plus Jakarta Sans"/>
                      </a:endParaRPr>
                    </a:p>
                    <a:p>
                      <a:pPr indent="-304800" lvl="0" marL="457200" rtl="0" algn="l">
                        <a:spcBef>
                          <a:spcPts val="500"/>
                        </a:spcBef>
                        <a:spcAft>
                          <a:spcPts val="500"/>
                        </a:spcAft>
                        <a:buClr>
                          <a:schemeClr val="dk1"/>
                        </a:buClr>
                        <a:buSzPts val="1200"/>
                        <a:buFont typeface="Plus Jakarta Sans"/>
                        <a:buChar char="-"/>
                      </a:pPr>
                      <a:r>
                        <a:rPr lang="en" sz="1200">
                          <a:solidFill>
                            <a:schemeClr val="dk1"/>
                          </a:solidFill>
                          <a:latin typeface="Plus Jakarta Sans"/>
                          <a:ea typeface="Plus Jakarta Sans"/>
                          <a:cs typeface="Plus Jakarta Sans"/>
                          <a:sym typeface="Plus Jakarta Sans"/>
                        </a:rPr>
                        <a:t>Adding an iPaaS to our portfolio</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The sentiment is that TIBCO’s innovation has slowed in recent years, and they are perceived as a legacy integration vendor.</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46150">
                <a:tc vMerge="1"/>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lus Jakarta Sans"/>
                          <a:ea typeface="Plus Jakarta Sans"/>
                          <a:cs typeface="Plus Jakarta Sans"/>
                          <a:sym typeface="Plus Jakarta Sans"/>
                        </a:rPr>
                        <a:t>TIBCO selling Mashery ( API Management) to Boomi has created doubt around their go-forward strategy, and compounded the perception.</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4125">
                <a:tc vMerge="1"/>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lus Jakarta Sans"/>
                          <a:ea typeface="Plus Jakarta Sans"/>
                          <a:cs typeface="Plus Jakarta Sans"/>
                          <a:sym typeface="Plus Jakarta Sans"/>
                        </a:rPr>
                        <a:t>Mashery customers also face uncertainty as they don’t know what Boomi’s plans for the product are.</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46150">
                <a:tc vMerge="1"/>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Most TIBCO customers are using </a:t>
                      </a:r>
                      <a:r>
                        <a:rPr lang="en" sz="1200">
                          <a:solidFill>
                            <a:schemeClr val="dk1"/>
                          </a:solidFill>
                          <a:latin typeface="Plus Jakarta Sans"/>
                          <a:ea typeface="Plus Jakarta Sans"/>
                          <a:cs typeface="Plus Jakarta Sans"/>
                          <a:sym typeface="Plus Jakarta Sans"/>
                        </a:rPr>
                        <a:t>TIBCO BW5 and BW6, which are not cloud-native. </a:t>
                      </a:r>
                      <a:br>
                        <a:rPr lang="en" sz="1200">
                          <a:solidFill>
                            <a:schemeClr val="dk1"/>
                          </a:solidFill>
                          <a:latin typeface="Plus Jakarta Sans"/>
                          <a:ea typeface="Plus Jakarta Sans"/>
                          <a:cs typeface="Plus Jakarta Sans"/>
                          <a:sym typeface="Plus Jakarta Sans"/>
                        </a:rPr>
                      </a:br>
                      <a:br>
                        <a:rPr lang="en" sz="1200">
                          <a:solidFill>
                            <a:schemeClr val="dk1"/>
                          </a:solidFill>
                          <a:latin typeface="Plus Jakarta Sans"/>
                          <a:ea typeface="Plus Jakarta Sans"/>
                          <a:cs typeface="Plus Jakarta Sans"/>
                          <a:sym typeface="Plus Jakarta Sans"/>
                        </a:rPr>
                      </a:br>
                      <a:r>
                        <a:rPr lang="en" sz="1200">
                          <a:solidFill>
                            <a:schemeClr val="dk1"/>
                          </a:solidFill>
                          <a:latin typeface="Plus Jakarta Sans"/>
                          <a:ea typeface="Plus Jakarta Sans"/>
                          <a:cs typeface="Plus Jakarta Sans"/>
                          <a:sym typeface="Plus Jakarta Sans"/>
                        </a:rPr>
                        <a:t>BWCE and Flogo are</a:t>
                      </a:r>
                      <a:r>
                        <a:rPr lang="en" sz="1200">
                          <a:solidFill>
                            <a:schemeClr val="dk1"/>
                          </a:solidFill>
                          <a:latin typeface="Plus Jakarta Sans"/>
                          <a:ea typeface="Plus Jakarta Sans"/>
                          <a:cs typeface="Plus Jakarta Sans"/>
                          <a:sym typeface="Plus Jakarta Sans"/>
                        </a:rPr>
                        <a:t> cloud-native, and TIBCO is pushing customers to move to these newer versions.</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8"/>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644" name="Google Shape;644;p88"/>
          <p:cNvPicPr preferRelativeResize="0"/>
          <p:nvPr/>
        </p:nvPicPr>
        <p:blipFill>
          <a:blip r:embed="rId3">
            <a:alphaModFix/>
          </a:blip>
          <a:stretch>
            <a:fillRect/>
          </a:stretch>
        </p:blipFill>
        <p:spPr>
          <a:xfrm>
            <a:off x="697750" y="214650"/>
            <a:ext cx="4878099" cy="1681401"/>
          </a:xfrm>
          <a:prstGeom prst="rect">
            <a:avLst/>
          </a:prstGeom>
          <a:noFill/>
          <a:ln>
            <a:noFill/>
          </a:ln>
        </p:spPr>
      </p:pic>
      <p:sp>
        <p:nvSpPr>
          <p:cNvPr id="645" name="Google Shape;645;p88"/>
          <p:cNvSpPr txBox="1"/>
          <p:nvPr/>
        </p:nvSpPr>
        <p:spPr>
          <a:xfrm>
            <a:off x="697750" y="2048450"/>
            <a:ext cx="8010000" cy="2436600"/>
          </a:xfrm>
          <a:prstGeom prst="rect">
            <a:avLst/>
          </a:prstGeom>
          <a:noFill/>
          <a:ln>
            <a:noFill/>
          </a:ln>
        </p:spPr>
        <p:txBody>
          <a:bodyPr anchorCtr="0" anchor="t" bIns="91425" lIns="0" spcFirstLastPara="1" rIns="91425" wrap="square" tIns="91425">
            <a:spAutoFit/>
          </a:bodyPr>
          <a:lstStyle/>
          <a:p>
            <a:pPr indent="0" lvl="0" marL="0" rtl="0" algn="l">
              <a:lnSpc>
                <a:spcPct val="130000"/>
              </a:lnSpc>
              <a:spcBef>
                <a:spcPts val="600"/>
              </a:spcBef>
              <a:spcAft>
                <a:spcPts val="0"/>
              </a:spcAft>
              <a:buNone/>
            </a:pPr>
            <a:r>
              <a:rPr lang="en" sz="1300">
                <a:latin typeface="Plus Jakarta Sans Medium"/>
                <a:ea typeface="Plus Jakarta Sans Medium"/>
                <a:cs typeface="Plus Jakarta Sans Medium"/>
                <a:sym typeface="Plus Jakarta Sans Medium"/>
              </a:rPr>
              <a:t>“It is also not surprising that TIBCO sold Mashery. Since being acquired by private equity, TIBCO’s innovation has slowed.”</a:t>
            </a:r>
            <a:endParaRPr sz="1300">
              <a:latin typeface="Plus Jakarta Sans Medium"/>
              <a:ea typeface="Plus Jakarta Sans Medium"/>
              <a:cs typeface="Plus Jakarta Sans Medium"/>
              <a:sym typeface="Plus Jakarta Sans Medium"/>
            </a:endParaRPr>
          </a:p>
          <a:p>
            <a:pPr indent="0" lvl="0" marL="0" rtl="0" algn="l">
              <a:lnSpc>
                <a:spcPct val="130000"/>
              </a:lnSpc>
              <a:spcBef>
                <a:spcPts val="600"/>
              </a:spcBef>
              <a:spcAft>
                <a:spcPts val="0"/>
              </a:spcAft>
              <a:buNone/>
            </a:pPr>
            <a:r>
              <a:t/>
            </a:r>
            <a:endParaRPr sz="1300">
              <a:latin typeface="Plus Jakarta Sans Medium"/>
              <a:ea typeface="Plus Jakarta Sans Medium"/>
              <a:cs typeface="Plus Jakarta Sans Medium"/>
              <a:sym typeface="Plus Jakarta Sans Medium"/>
            </a:endParaRPr>
          </a:p>
          <a:p>
            <a:pPr indent="0" lvl="0" marL="0" rtl="0" algn="l">
              <a:lnSpc>
                <a:spcPct val="130000"/>
              </a:lnSpc>
              <a:spcBef>
                <a:spcPts val="600"/>
              </a:spcBef>
              <a:spcAft>
                <a:spcPts val="0"/>
              </a:spcAft>
              <a:buNone/>
            </a:pPr>
            <a:r>
              <a:rPr lang="en" sz="1300">
                <a:latin typeface="Plus Jakarta Sans Medium"/>
                <a:ea typeface="Plus Jakarta Sans Medium"/>
                <a:cs typeface="Plus Jakarta Sans Medium"/>
                <a:sym typeface="Plus Jakarta Sans Medium"/>
              </a:rPr>
              <a:t>“TIBCO’s mistake was cobbling together a bunch of unrelated products and not investing in a cohesive user experience. I’ve called it the “TIBCO Frankenstein” to my clients. TIBCO needed to build a unified user experience across its integration products. But with the sale of Mashery, it appears that ship has sailed.”</a:t>
            </a:r>
            <a:endParaRPr sz="1300">
              <a:latin typeface="Plus Jakarta Sans Medium"/>
              <a:ea typeface="Plus Jakarta Sans Medium"/>
              <a:cs typeface="Plus Jakarta Sans Medium"/>
              <a:sym typeface="Plus Jakarta Sans Medium"/>
            </a:endParaRPr>
          </a:p>
          <a:p>
            <a:pPr indent="-311150" lvl="0" marL="457200" rtl="0" algn="l">
              <a:lnSpc>
                <a:spcPct val="130000"/>
              </a:lnSpc>
              <a:spcBef>
                <a:spcPts val="600"/>
              </a:spcBef>
              <a:spcAft>
                <a:spcPts val="0"/>
              </a:spcAft>
              <a:buClr>
                <a:srgbClr val="FF7300"/>
              </a:buClr>
              <a:buSzPts val="1300"/>
              <a:buFont typeface="Plus Jakarta Sans Medium"/>
              <a:buChar char="-"/>
            </a:pPr>
            <a:r>
              <a:rPr lang="en" sz="1300">
                <a:latin typeface="Plus Jakarta Sans Medium"/>
                <a:ea typeface="Plus Jakarta Sans Medium"/>
                <a:cs typeface="Plus Jakarta Sans Medium"/>
                <a:sym typeface="Plus Jakarta Sans Medium"/>
              </a:rPr>
              <a:t>David Mooter, Principal Analyst, Forrester</a:t>
            </a:r>
            <a:endParaRPr sz="1300">
              <a:latin typeface="Plus Jakarta Sans Medium"/>
              <a:ea typeface="Plus Jakarta Sans Medium"/>
              <a:cs typeface="Plus Jakarta Sans Medium"/>
              <a:sym typeface="Plus Jakarta Sans Medium"/>
            </a:endParaRPr>
          </a:p>
        </p:txBody>
      </p:sp>
      <p:sp>
        <p:nvSpPr>
          <p:cNvPr id="646" name="Google Shape;646;p88"/>
          <p:cNvSpPr txBox="1"/>
          <p:nvPr/>
        </p:nvSpPr>
        <p:spPr>
          <a:xfrm>
            <a:off x="697750" y="4792850"/>
            <a:ext cx="571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lus Jakarta Sans"/>
                <a:ea typeface="Plus Jakarta Sans"/>
                <a:cs typeface="Plus Jakarta Sans"/>
                <a:sym typeface="Plus Jakarta Sans"/>
              </a:rPr>
              <a:t>Source: </a:t>
            </a:r>
            <a:r>
              <a:rPr lang="en" sz="1000" u="sng">
                <a:solidFill>
                  <a:srgbClr val="000000"/>
                </a:solidFill>
                <a:latin typeface="Plus Jakarta Sans"/>
                <a:ea typeface="Plus Jakarta Sans"/>
                <a:cs typeface="Plus Jakarta Sans"/>
                <a:sym typeface="Plus Jakarta Sans"/>
                <a:hlinkClick r:id="rId4">
                  <a:extLst>
                    <a:ext uri="{A12FA001-AC4F-418D-AE19-62706E023703}">
                      <ahyp:hlinkClr val="tx"/>
                    </a:ext>
                  </a:extLst>
                </a:hlinkClick>
              </a:rPr>
              <a:t>https://www.forrester.com/blogs/boomi-dismembers-the-tibco-frankenstein/</a:t>
            </a:r>
            <a:r>
              <a:rPr lang="en" sz="1000">
                <a:latin typeface="Plus Jakarta Sans"/>
                <a:ea typeface="Plus Jakarta Sans"/>
                <a:cs typeface="Plus Jakarta Sans"/>
                <a:sym typeface="Plus Jakarta Sans"/>
              </a:rPr>
              <a:t> </a:t>
            </a:r>
            <a:endParaRPr sz="1000">
              <a:latin typeface="Plus Jakarta Sans"/>
              <a:ea typeface="Plus Jakarta Sans"/>
              <a:cs typeface="Plus Jakarta Sans"/>
              <a:sym typeface="Plus Jakart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9"/>
          <p:cNvSpPr txBox="1"/>
          <p:nvPr>
            <p:ph type="title"/>
          </p:nvPr>
        </p:nvSpPr>
        <p:spPr>
          <a:xfrm>
            <a:off x="705825" y="380525"/>
            <a:ext cx="7783800" cy="7569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a:t>100% open source and customizable</a:t>
            </a:r>
            <a:endParaRPr/>
          </a:p>
          <a:p>
            <a:pPr indent="0" lvl="0" marL="0" rtl="0" algn="l">
              <a:lnSpc>
                <a:spcPct val="115000"/>
              </a:lnSpc>
              <a:spcBef>
                <a:spcPts val="500"/>
              </a:spcBef>
              <a:spcAft>
                <a:spcPts val="2000"/>
              </a:spcAft>
              <a:buNone/>
            </a:pPr>
            <a:r>
              <a:rPr lang="en" sz="1400">
                <a:solidFill>
                  <a:schemeClr val="accent1"/>
                </a:solidFill>
              </a:rPr>
              <a:t>WSO2 provides 100% open source software, which is highly customizable.</a:t>
            </a:r>
            <a:endParaRPr/>
          </a:p>
        </p:txBody>
      </p:sp>
      <p:sp>
        <p:nvSpPr>
          <p:cNvPr id="652" name="Google Shape;652;p89"/>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53" name="Google Shape;653;p89"/>
          <p:cNvGraphicFramePr/>
          <p:nvPr/>
        </p:nvGraphicFramePr>
        <p:xfrm>
          <a:off x="705825" y="1385575"/>
          <a:ext cx="3000000" cy="3000000"/>
        </p:xfrm>
        <a:graphic>
          <a:graphicData uri="http://schemas.openxmlformats.org/drawingml/2006/table">
            <a:tbl>
              <a:tblPr>
                <a:noFill/>
                <a:tableStyleId>{130A43FE-B0B5-48BA-98E5-8BCD06941E8E}</a:tableStyleId>
              </a:tblPr>
              <a:tblGrid>
                <a:gridCol w="3968325"/>
                <a:gridCol w="3968325"/>
              </a:tblGrid>
              <a:tr h="487125">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WSO2</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TIBCO</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167850">
                <a:tc>
                  <a:txBody>
                    <a:bodyPr/>
                    <a:lstStyle/>
                    <a:p>
                      <a:pPr indent="0" lvl="0" marL="0" rtl="0" algn="l">
                        <a:spcBef>
                          <a:spcPts val="0"/>
                        </a:spcBef>
                        <a:spcAft>
                          <a:spcPts val="0"/>
                        </a:spcAft>
                        <a:buNone/>
                      </a:pPr>
                      <a:r>
                        <a:rPr lang="en" sz="1200">
                          <a:solidFill>
                            <a:srgbClr val="000000"/>
                          </a:solidFill>
                          <a:latin typeface="Plus Jakarta Sans"/>
                          <a:ea typeface="Plus Jakarta Sans"/>
                          <a:cs typeface="Plus Jakarta Sans"/>
                          <a:sym typeface="Plus Jakarta Sans"/>
                        </a:rPr>
                        <a:t>WSO2’s 100% open source products prevent vendor lock-in, and customers are able to continue to run their integrations on WSO2 products even without a WSO2 subscription.</a:t>
                      </a:r>
                      <a:endParaRPr sz="1200">
                        <a:solidFill>
                          <a:srgbClr val="000000"/>
                        </a:solidFill>
                        <a:latin typeface="Plus Jakarta Sans"/>
                        <a:ea typeface="Plus Jakarta Sans"/>
                        <a:cs typeface="Plus Jakarta Sans"/>
                        <a:sym typeface="Plus Jakarta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TIBCO’s</a:t>
                      </a:r>
                      <a:r>
                        <a:rPr lang="en" sz="1200">
                          <a:latin typeface="Plus Jakarta Sans"/>
                          <a:ea typeface="Plus Jakarta Sans"/>
                          <a:cs typeface="Plus Jakarta Sans"/>
                          <a:sym typeface="Plus Jakarta Sans"/>
                        </a:rPr>
                        <a:t> proprietary product is only accessible to customers with an active subscriptions, so customers lose the ability run their integrations when the end their TIBCO subscription.</a:t>
                      </a:r>
                      <a:endParaRPr sz="1200" strike="sngStrike">
                        <a:latin typeface="Plus Jakarta Sans"/>
                        <a:ea typeface="Plus Jakarta Sans"/>
                        <a:cs typeface="Plus Jakarta Sans"/>
                        <a:sym typeface="Plus Jakarta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7850">
                <a:tc>
                  <a:txBody>
                    <a:bodyPr/>
                    <a:lstStyle/>
                    <a:p>
                      <a:pPr indent="0" lvl="0" marL="0" rtl="0" algn="l">
                        <a:spcBef>
                          <a:spcPts val="0"/>
                        </a:spcBef>
                        <a:spcAft>
                          <a:spcPts val="0"/>
                        </a:spcAft>
                        <a:buNone/>
                      </a:pPr>
                      <a:r>
                        <a:rPr lang="en" sz="1200">
                          <a:solidFill>
                            <a:srgbClr val="000000"/>
                          </a:solidFill>
                          <a:latin typeface="Plus Jakarta Sans"/>
                          <a:ea typeface="Plus Jakarta Sans"/>
                          <a:cs typeface="Plus Jakarta Sans"/>
                          <a:sym typeface="Plus Jakarta Sans"/>
                        </a:rPr>
                        <a:t>WSO2 software being open source makes it extremely customizable, making it ideal to address any business need regardless of complexity.</a:t>
                      </a:r>
                      <a:endParaRPr sz="1200">
                        <a:solidFill>
                          <a:srgbClr val="000000"/>
                        </a:solidFill>
                        <a:latin typeface="Plus Jakarta Sans"/>
                        <a:ea typeface="Plus Jakarta Sans"/>
                        <a:cs typeface="Plus Jakarta Sans"/>
                        <a:sym typeface="Plus Jakarta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TIBCO</a:t>
                      </a:r>
                      <a:r>
                        <a:rPr lang="en" sz="1200">
                          <a:latin typeface="Plus Jakarta Sans"/>
                          <a:ea typeface="Plus Jakarta Sans"/>
                          <a:cs typeface="Plus Jakarta Sans"/>
                          <a:sym typeface="Plus Jakarta Sans"/>
                        </a:rPr>
                        <a:t> doesn’t provide access to the product’s source code, and the product can’t be customized as needed.</a:t>
                      </a:r>
                      <a:endParaRPr sz="1200">
                        <a:latin typeface="Plus Jakarta Sans"/>
                        <a:ea typeface="Plus Jakarta Sans"/>
                        <a:cs typeface="Plus Jakarta Sans"/>
                        <a:sym typeface="Plus Jakarta San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0"/>
          <p:cNvSpPr txBox="1"/>
          <p:nvPr>
            <p:ph type="title"/>
          </p:nvPr>
        </p:nvSpPr>
        <p:spPr>
          <a:xfrm>
            <a:off x="705825" y="380525"/>
            <a:ext cx="7783800" cy="756900"/>
          </a:xfrm>
          <a:prstGeom prst="rect">
            <a:avLst/>
          </a:prstGeom>
        </p:spPr>
        <p:txBody>
          <a:bodyPr anchorCtr="0" anchor="ctr" bIns="91425" lIns="0" spcFirstLastPara="1" rIns="91425" wrap="square" tIns="91425">
            <a:spAutoFit/>
          </a:bodyPr>
          <a:lstStyle/>
          <a:p>
            <a:pPr indent="0" lvl="0" marL="0" rtl="0" algn="l">
              <a:spcBef>
                <a:spcPts val="0"/>
              </a:spcBef>
              <a:spcAft>
                <a:spcPts val="0"/>
              </a:spcAft>
              <a:buNone/>
            </a:pPr>
            <a:r>
              <a:rPr lang="en"/>
              <a:t>The WSO2 product portfolio</a:t>
            </a:r>
            <a:endParaRPr/>
          </a:p>
          <a:p>
            <a:pPr indent="0" lvl="0" marL="0" rtl="0" algn="l">
              <a:lnSpc>
                <a:spcPct val="115000"/>
              </a:lnSpc>
              <a:spcBef>
                <a:spcPts val="500"/>
              </a:spcBef>
              <a:spcAft>
                <a:spcPts val="2000"/>
              </a:spcAft>
              <a:buNone/>
            </a:pPr>
            <a:r>
              <a:rPr lang="en" sz="1400">
                <a:solidFill>
                  <a:schemeClr val="accent1"/>
                </a:solidFill>
              </a:rPr>
              <a:t>APIM, Integration, and IAM + WSO2’s Internal Developer Platform.</a:t>
            </a:r>
            <a:endParaRPr/>
          </a:p>
        </p:txBody>
      </p:sp>
      <p:sp>
        <p:nvSpPr>
          <p:cNvPr id="659" name="Google Shape;659;p90"/>
          <p:cNvSpPr txBox="1"/>
          <p:nvPr>
            <p:ph idx="12" type="sldNum"/>
          </p:nvPr>
        </p:nvSpPr>
        <p:spPr>
          <a:xfrm>
            <a:off x="8727878" y="4838000"/>
            <a:ext cx="369300" cy="24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660" name="Google Shape;660;p90"/>
          <p:cNvGraphicFramePr/>
          <p:nvPr/>
        </p:nvGraphicFramePr>
        <p:xfrm>
          <a:off x="705825" y="1385575"/>
          <a:ext cx="3000000" cy="3000000"/>
        </p:xfrm>
        <a:graphic>
          <a:graphicData uri="http://schemas.openxmlformats.org/drawingml/2006/table">
            <a:tbl>
              <a:tblPr>
                <a:noFill/>
                <a:tableStyleId>{130A43FE-B0B5-48BA-98E5-8BCD06941E8E}</a:tableStyleId>
              </a:tblPr>
              <a:tblGrid>
                <a:gridCol w="3968325"/>
                <a:gridCol w="3968325"/>
              </a:tblGrid>
              <a:tr h="487125">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WSO2</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accent6"/>
                          </a:solidFill>
                          <a:latin typeface="Plus Jakarta Sans"/>
                          <a:ea typeface="Plus Jakarta Sans"/>
                          <a:cs typeface="Plus Jakarta Sans"/>
                          <a:sym typeface="Plus Jakarta Sans"/>
                        </a:rPr>
                        <a:t>TIBCO</a:t>
                      </a:r>
                      <a:endParaRPr b="1">
                        <a:solidFill>
                          <a:schemeClr val="accent6"/>
                        </a:solidFill>
                        <a:latin typeface="Plus Jakarta Sans"/>
                        <a:ea typeface="Plus Jakarta Sans"/>
                        <a:cs typeface="Plus Jakarta Sans"/>
                        <a:sym typeface="Plus Jakarta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4A86E8"/>
                    </a:solidFill>
                  </a:tcPr>
                </a:tc>
              </a:tr>
              <a:tr h="167850">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provides industry leading API Management, and Identity and Access Management (IAM) capabilities in addition to Integration capabilities.</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rowSpan="2">
                  <a:txBody>
                    <a:bodyPr/>
                    <a:lstStyle/>
                    <a:p>
                      <a:pPr indent="0" lvl="0" marL="0" rtl="0" algn="l">
                        <a:spcBef>
                          <a:spcPts val="0"/>
                        </a:spcBef>
                        <a:spcAft>
                          <a:spcPts val="0"/>
                        </a:spcAft>
                        <a:buNone/>
                      </a:pPr>
                      <a:r>
                        <a:rPr lang="en" sz="1200">
                          <a:latin typeface="Plus Jakarta Sans"/>
                          <a:ea typeface="Plus Jakarta Sans"/>
                          <a:cs typeface="Plus Jakarta Sans"/>
                          <a:sym typeface="Plus Jakarta Sans"/>
                        </a:rPr>
                        <a:t>TIBCO</a:t>
                      </a:r>
                      <a:r>
                        <a:rPr lang="en" sz="1200">
                          <a:latin typeface="Plus Jakarta Sans"/>
                          <a:ea typeface="Plus Jakarta Sans"/>
                          <a:cs typeface="Plus Jakarta Sans"/>
                          <a:sym typeface="Plus Jakarta Sans"/>
                        </a:rPr>
                        <a:t> only provides Integration capabilities, and no longer provides API Management </a:t>
                      </a:r>
                      <a:r>
                        <a:rPr lang="en" sz="1200">
                          <a:latin typeface="Plus Jakarta Sans"/>
                          <a:ea typeface="Plus Jakarta Sans"/>
                          <a:cs typeface="Plus Jakarta Sans"/>
                          <a:sym typeface="Plus Jakarta Sans"/>
                        </a:rPr>
                        <a:t>capabilities </a:t>
                      </a:r>
                      <a:r>
                        <a:rPr lang="en" sz="1200">
                          <a:latin typeface="Plus Jakarta Sans"/>
                          <a:ea typeface="Plus Jakarta Sans"/>
                          <a:cs typeface="Plus Jakarta Sans"/>
                          <a:sym typeface="Plus Jakarta Sans"/>
                        </a:rPr>
                        <a:t>since selling their API Management business, Mashery, to Boomi.</a:t>
                      </a:r>
                      <a:endParaRPr sz="1200">
                        <a:latin typeface="Plus Jakarta Sans"/>
                        <a:ea typeface="Plus Jakarta Sans"/>
                        <a:cs typeface="Plus Jakarta Sans"/>
                        <a:sym typeface="Plus Jakarta Sans"/>
                      </a:endParaRPr>
                    </a:p>
                    <a:p>
                      <a:pPr indent="0" lvl="0" marL="0" rtl="0" algn="l">
                        <a:spcBef>
                          <a:spcPts val="0"/>
                        </a:spcBef>
                        <a:spcAft>
                          <a:spcPts val="0"/>
                        </a:spcAft>
                        <a:buNone/>
                      </a:pPr>
                      <a:r>
                        <a:t/>
                      </a:r>
                      <a:endParaRPr sz="1200">
                        <a:latin typeface="Plus Jakarta Sans"/>
                        <a:ea typeface="Plus Jakarta Sans"/>
                        <a:cs typeface="Plus Jakarta Sans"/>
                        <a:sym typeface="Plus Jakarta Sans"/>
                      </a:endParaRPr>
                    </a:p>
                    <a:p>
                      <a:pPr indent="0" lvl="0" marL="0" rtl="0" algn="l">
                        <a:spcBef>
                          <a:spcPts val="0"/>
                        </a:spcBef>
                        <a:spcAft>
                          <a:spcPts val="0"/>
                        </a:spcAft>
                        <a:buNone/>
                      </a:pPr>
                      <a:r>
                        <a:rPr lang="en" sz="1200">
                          <a:latin typeface="Plus Jakarta Sans"/>
                          <a:ea typeface="Plus Jakarta Sans"/>
                          <a:cs typeface="Plus Jakarta Sans"/>
                          <a:sym typeface="Plus Jakarta Sans"/>
                        </a:rPr>
                        <a:t>TIBCO</a:t>
                      </a:r>
                      <a:r>
                        <a:rPr lang="en" sz="1200">
                          <a:latin typeface="Plus Jakarta Sans"/>
                          <a:ea typeface="Plus Jakarta Sans"/>
                          <a:cs typeface="Plus Jakarta Sans"/>
                          <a:sym typeface="Plus Jakarta Sans"/>
                        </a:rPr>
                        <a:t> also does not have IAM capabilities or an IDP.</a:t>
                      </a:r>
                      <a:endParaRPr sz="1200">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WSO2 is also a market creator in the Internal Developer Platform (IDP) space.</a:t>
                      </a:r>
                      <a:endParaRPr sz="12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t/>
                      </a:r>
                      <a:endParaRPr sz="1200">
                        <a:solidFill>
                          <a:schemeClr val="dk1"/>
                        </a:solidFill>
                        <a:latin typeface="Plus Jakarta Sans"/>
                        <a:ea typeface="Plus Jakarta Sans"/>
                        <a:cs typeface="Plus Jakarta Sans"/>
                        <a:sym typeface="Plus Jakarta Sans"/>
                      </a:endParaRPr>
                    </a:p>
                    <a:p>
                      <a:pPr indent="0" lvl="0" marL="0" rtl="0" algn="l">
                        <a:spcBef>
                          <a:spcPts val="0"/>
                        </a:spcBef>
                        <a:spcAft>
                          <a:spcPts val="0"/>
                        </a:spcAft>
                        <a:buNone/>
                      </a:pPr>
                      <a:r>
                        <a:rPr lang="en" sz="1200">
                          <a:solidFill>
                            <a:schemeClr val="dk1"/>
                          </a:solidFill>
                          <a:latin typeface="Plus Jakarta Sans"/>
                          <a:ea typeface="Plus Jakarta Sans"/>
                          <a:cs typeface="Plus Jakarta Sans"/>
                          <a:sym typeface="Plus Jakarta Sans"/>
                        </a:rPr>
                        <a:t>Customers running WSO2 API Management and Integration as SaaS can easily progress to leveraging the full capabilities of the IDP on the same platform.</a:t>
                      </a:r>
                      <a:endParaRPr sz="1200">
                        <a:solidFill>
                          <a:schemeClr val="dk1"/>
                        </a:solidFill>
                        <a:latin typeface="Plus Jakarta Sans"/>
                        <a:ea typeface="Plus Jakarta Sans"/>
                        <a:cs typeface="Plus Jakarta Sans"/>
                        <a:sym typeface="Plus Jakarta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vMerge="1"/>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WSO2">
  <a:themeElements>
    <a:clrScheme name="Custom 347">
      <a:dk1>
        <a:srgbClr val="000000"/>
      </a:dk1>
      <a:lt1>
        <a:srgbClr val="465867"/>
      </a:lt1>
      <a:dk2>
        <a:srgbClr val="212A32"/>
      </a:dk2>
      <a:lt2>
        <a:srgbClr val="ECECEC"/>
      </a:lt2>
      <a:accent1>
        <a:srgbClr val="FF7300"/>
      </a:accent1>
      <a:accent2>
        <a:srgbClr val="FFC808"/>
      </a:accent2>
      <a:accent3>
        <a:srgbClr val="D7E2DE"/>
      </a:accent3>
      <a:accent4>
        <a:srgbClr val="D8D6D2"/>
      </a:accent4>
      <a:accent5>
        <a:srgbClr val="979593"/>
      </a:accent5>
      <a:accent6>
        <a:srgbClr val="FFFFFF"/>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SO2">
  <a:themeElements>
    <a:clrScheme name="Custom 347">
      <a:dk1>
        <a:srgbClr val="000000"/>
      </a:dk1>
      <a:lt1>
        <a:srgbClr val="465867"/>
      </a:lt1>
      <a:dk2>
        <a:srgbClr val="212A32"/>
      </a:dk2>
      <a:lt2>
        <a:srgbClr val="ECECEC"/>
      </a:lt2>
      <a:accent1>
        <a:srgbClr val="FF7300"/>
      </a:accent1>
      <a:accent2>
        <a:srgbClr val="FFC808"/>
      </a:accent2>
      <a:accent3>
        <a:srgbClr val="D7E2DE"/>
      </a:accent3>
      <a:accent4>
        <a:srgbClr val="D8D6D2"/>
      </a:accent4>
      <a:accent5>
        <a:srgbClr val="979593"/>
      </a:accent5>
      <a:accent6>
        <a:srgbClr val="FFFFFF"/>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SO2">
  <a:themeElements>
    <a:clrScheme name="Custom 347">
      <a:dk1>
        <a:srgbClr val="000000"/>
      </a:dk1>
      <a:lt1>
        <a:srgbClr val="465867"/>
      </a:lt1>
      <a:dk2>
        <a:srgbClr val="212A32"/>
      </a:dk2>
      <a:lt2>
        <a:srgbClr val="ECECEC"/>
      </a:lt2>
      <a:accent1>
        <a:srgbClr val="FF7300"/>
      </a:accent1>
      <a:accent2>
        <a:srgbClr val="FFC808"/>
      </a:accent2>
      <a:accent3>
        <a:srgbClr val="D7E2DE"/>
      </a:accent3>
      <a:accent4>
        <a:srgbClr val="D8D6D2"/>
      </a:accent4>
      <a:accent5>
        <a:srgbClr val="979593"/>
      </a:accent5>
      <a:accent6>
        <a:srgbClr val="FFFFFF"/>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